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6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1268760"/>
            <a:ext cx="4440190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Русский язык 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класс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01071" y="5589240"/>
            <a:ext cx="269939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4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рок  №32</a:t>
            </a:r>
            <a:endParaRPr lang="ru-RU" sz="4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stat8.blog.ru/lr/0b30311f29f2e2ca495b8a70f38ba8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764704"/>
            <a:ext cx="2329487" cy="2016223"/>
          </a:xfrm>
          <a:prstGeom prst="rect">
            <a:avLst/>
          </a:prstGeom>
          <a:noFill/>
        </p:spPr>
      </p:pic>
      <p:pic>
        <p:nvPicPr>
          <p:cNvPr id="2054" name="Picture 6" descr="http://microstocker.com.ua/upload/image/fotos/big/b820531ae8e15ef0423d4123650acb7f.jpg"/>
          <p:cNvPicPr>
            <a:picLocks noChangeAspect="1" noChangeArrowheads="1"/>
          </p:cNvPicPr>
          <p:nvPr/>
        </p:nvPicPr>
        <p:blipFill>
          <a:blip r:embed="rId3" cstate="print"/>
          <a:srcRect l="6000" t="6877" r="8000" b="13323"/>
          <a:stretch>
            <a:fillRect/>
          </a:stretch>
        </p:blipFill>
        <p:spPr bwMode="auto">
          <a:xfrm>
            <a:off x="827584" y="476672"/>
            <a:ext cx="2432842" cy="237626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899592" y="260648"/>
            <a:ext cx="23001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Constantia" pitchFamily="18" charset="0"/>
              </a:rPr>
              <a:t>Растения</a:t>
            </a:r>
            <a:endParaRPr lang="ru-RU" sz="3600" b="1" dirty="0">
              <a:latin typeface="Constant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80112" y="260648"/>
            <a:ext cx="26757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Constantia" pitchFamily="18" charset="0"/>
              </a:rPr>
              <a:t>Животные</a:t>
            </a:r>
            <a:endParaRPr lang="ru-RU" sz="3600" b="1" dirty="0">
              <a:latin typeface="Constant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600" y="2924944"/>
            <a:ext cx="2214132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Ромашка,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ягода,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яблоня,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капуста,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рябина,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берёза.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0152" y="3068960"/>
            <a:ext cx="2130135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Заяц,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лисица,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медведь,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лягушка,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муравей,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воробей.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88640"/>
            <a:ext cx="549676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Самостоятельная работа </a:t>
            </a:r>
          </a:p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упражнение №53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5856" y="1700808"/>
            <a:ext cx="28014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роверь себя!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420888"/>
            <a:ext cx="224869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Кто?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Девочка,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артист.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35896" y="2276872"/>
            <a:ext cx="2513830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то?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Пшеница,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клён,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ольха.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32240" y="2276872"/>
            <a:ext cx="2151038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Кто?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жук,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бабочка.</a:t>
            </a:r>
          </a:p>
          <a:p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1"/>
          <p:cNvSpPr>
            <a:spLocks noChangeArrowheads="1"/>
          </p:cNvSpPr>
          <p:nvPr/>
        </p:nvSpPr>
        <p:spPr bwMode="auto">
          <a:xfrm>
            <a:off x="285720" y="1655192"/>
            <a:ext cx="857256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228600" eaLnBrk="0" hangingPunct="0">
              <a:lnSpc>
                <a:spcPct val="150000"/>
              </a:lnSpc>
            </a:pPr>
            <a:r>
              <a:rPr lang="ru-RU" sz="28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тебе нужно было сделать? </a:t>
            </a:r>
            <a:endParaRPr lang="ru-RU" sz="32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eaLnBrk="0" hangingPunct="0">
              <a:lnSpc>
                <a:spcPct val="150000"/>
              </a:lnSpc>
            </a:pPr>
            <a:r>
              <a:rPr lang="ru-RU" sz="3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Удалось </a:t>
            </a: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тебе </a:t>
            </a: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правильно </a:t>
            </a: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записать слова? </a:t>
            </a:r>
            <a:endParaRPr lang="ru-RU" sz="32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eaLnBrk="0" hangingPunct="0">
              <a:lnSpc>
                <a:spcPct val="150000"/>
              </a:lnSpc>
            </a:pPr>
            <a:r>
              <a:rPr lang="ru-RU" sz="3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записал все слова?</a:t>
            </a:r>
            <a:endParaRPr lang="ru-RU" sz="32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eaLnBrk="0" hangingPunct="0">
              <a:lnSpc>
                <a:spcPct val="150000"/>
              </a:lnSpc>
            </a:pPr>
            <a:r>
              <a:rPr lang="ru-RU" sz="3200" b="1" dirty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Ты записал слова сам или с чьей-то помощью?</a:t>
            </a:r>
            <a:endParaRPr lang="ru-RU" sz="32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eaLnBrk="0" hangingPunct="0">
              <a:lnSpc>
                <a:spcPct val="150000"/>
              </a:lnSpc>
            </a:pPr>
            <a:r>
              <a:rPr lang="ru-RU" sz="3200" b="1" dirty="0" smtClean="0">
                <a:solidFill>
                  <a:schemeClr val="tx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Как ты оценил свою работу?</a:t>
            </a:r>
            <a:endParaRPr lang="ru-RU" sz="3200" b="1" dirty="0">
              <a:solidFill>
                <a:schemeClr val="tx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28600" eaLnBrk="0" hangingPunct="0"/>
            <a:endParaRPr lang="ru-RU" sz="3200" b="1" dirty="0">
              <a:solidFill>
                <a:schemeClr val="tx2">
                  <a:lumMod val="1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2976" y="571480"/>
            <a:ext cx="6908623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4000" b="1" i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АЛГОРИТМ САМООЦЕНКИ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836712"/>
            <a:ext cx="69545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онедельник, среда,               четверг.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427984" y="836712"/>
            <a:ext cx="12139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осень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11560" y="1916832"/>
            <a:ext cx="53559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роза, гром,               метель.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31840" y="1916832"/>
            <a:ext cx="11985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театр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3068960"/>
            <a:ext cx="56923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           , кабачок, огурцы, лук.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552" y="3068960"/>
            <a:ext cx="14440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Лимон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4221088"/>
            <a:ext cx="66852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Тарелка,                  кувшин, чашка.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67744" y="4221088"/>
            <a:ext cx="17365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тетрадь,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83768" y="188640"/>
            <a:ext cx="43095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Четвертый лишний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5" grpId="0"/>
      <p:bldP spid="5" grpId="1"/>
      <p:bldP spid="6" grpId="0"/>
      <p:bldP spid="7" grpId="0"/>
      <p:bldP spid="7" grpId="1"/>
      <p:bldP spid="9" grpId="0"/>
      <p:bldP spid="10" grpId="0"/>
      <p:bldP spid="10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13"/>
          <p:cNvGrpSpPr/>
          <p:nvPr/>
        </p:nvGrpSpPr>
        <p:grpSpPr>
          <a:xfrm>
            <a:off x="1500166" y="1857364"/>
            <a:ext cx="6000792" cy="2071702"/>
            <a:chOff x="2357422" y="2071678"/>
            <a:chExt cx="4071966" cy="1357322"/>
          </a:xfrm>
        </p:grpSpPr>
        <p:sp>
          <p:nvSpPr>
            <p:cNvPr id="9" name="Овал 8"/>
            <p:cNvSpPr/>
            <p:nvPr/>
          </p:nvSpPr>
          <p:spPr>
            <a:xfrm>
              <a:off x="5143504" y="2143116"/>
              <a:ext cx="1285884" cy="1285884"/>
            </a:xfrm>
            <a:prstGeom prst="ellipse">
              <a:avLst/>
            </a:prstGeom>
            <a:solidFill>
              <a:srgbClr val="FFCCCC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" name="Овал 1"/>
            <p:cNvSpPr/>
            <p:nvPr/>
          </p:nvSpPr>
          <p:spPr>
            <a:xfrm>
              <a:off x="2357422" y="2071678"/>
              <a:ext cx="1285884" cy="1285884"/>
            </a:xfrm>
            <a:prstGeom prst="ellipse">
              <a:avLst/>
            </a:prstGeom>
            <a:solidFill>
              <a:srgbClr val="FFCCCC"/>
            </a:solidFill>
            <a:ln>
              <a:solidFill>
                <a:schemeClr val="accent6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>
              <a:off x="5643570" y="3071810"/>
              <a:ext cx="285752" cy="1588"/>
            </a:xfrm>
            <a:prstGeom prst="line">
              <a:avLst/>
            </a:prstGeom>
            <a:ln w="571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Дуга 4"/>
            <p:cNvSpPr/>
            <p:nvPr/>
          </p:nvSpPr>
          <p:spPr>
            <a:xfrm rot="4707536">
              <a:off x="2805194" y="2733764"/>
              <a:ext cx="357190" cy="357190"/>
            </a:xfrm>
            <a:prstGeom prst="arc">
              <a:avLst>
                <a:gd name="adj1" fmla="val 18901555"/>
                <a:gd name="adj2" fmla="val 4738604"/>
              </a:avLst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143240" y="2500306"/>
              <a:ext cx="214314" cy="21431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2643174" y="2500306"/>
              <a:ext cx="214314" cy="21431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5929322" y="2571744"/>
              <a:ext cx="214314" cy="21431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5429256" y="2571744"/>
              <a:ext cx="214314" cy="214314"/>
            </a:xfrm>
            <a:prstGeom prst="ellipse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bg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139</Words>
  <Application>Microsoft Office PowerPoint</Application>
  <PresentationFormat>Экран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</cp:revision>
  <dcterms:created xsi:type="dcterms:W3CDTF">2012-10-16T04:33:39Z</dcterms:created>
  <dcterms:modified xsi:type="dcterms:W3CDTF">2012-10-16T05:05:28Z</dcterms:modified>
</cp:coreProperties>
</file>