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DA6D00"/>
    <a:srgbClr val="800000"/>
    <a:srgbClr val="0808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02.fsimg.ru/7/tlog_box/1449/1449278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ddoplus.ru/sposobi-pleteniya-volos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os1.i.ua/3/1/6463454_e100896a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016.radikal.ru/1012/8a/ecd13f928cad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1285860"/>
            <a:ext cx="518642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Русский язык </a:t>
            </a:r>
          </a:p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 класс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86446" y="4071942"/>
            <a:ext cx="16348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Урок №6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857232"/>
            <a:ext cx="60195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Подведем итог урока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86050" y="3000372"/>
            <a:ext cx="340221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1071546"/>
            <a:ext cx="65115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Кабине, коса, сачок.</a:t>
            </a:r>
            <a:endParaRPr lang="ru-RU" sz="5400" b="1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1715274" y="1570818"/>
            <a:ext cx="1000132" cy="158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2501092" y="1570818"/>
            <a:ext cx="1000132" cy="158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4215604" y="1570818"/>
            <a:ext cx="1000132" cy="158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5858678" y="1570818"/>
            <a:ext cx="1000132" cy="158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643306" y="2285992"/>
            <a:ext cx="204966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коса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3214686"/>
            <a:ext cx="360977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косичка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95706" y="2438392"/>
            <a:ext cx="204966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коса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а 27 из 17276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285860"/>
            <a:ext cx="2071702" cy="3115341"/>
          </a:xfrm>
          <a:prstGeom prst="rect">
            <a:avLst/>
          </a:prstGeom>
          <a:noFill/>
        </p:spPr>
      </p:pic>
      <p:pic>
        <p:nvPicPr>
          <p:cNvPr id="3" name="Picture 4" descr="картинки инструменты коса">
            <a:hlinkClick r:id="rId4" tooltip="Способы плетения волос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1643050"/>
            <a:ext cx="2578197" cy="257176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357554" y="2428868"/>
            <a:ext cx="204966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оса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Картинка 5 из 9151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t="12698"/>
          <a:stretch>
            <a:fillRect/>
          </a:stretch>
        </p:blipFill>
        <p:spPr bwMode="auto">
          <a:xfrm>
            <a:off x="4572000" y="571480"/>
            <a:ext cx="3743676" cy="4357718"/>
          </a:xfrm>
          <a:prstGeom prst="rect">
            <a:avLst/>
          </a:prstGeom>
          <a:noFill/>
        </p:spPr>
      </p:pic>
      <p:pic>
        <p:nvPicPr>
          <p:cNvPr id="16388" name="Picture 4" descr="http://s014.radikal.ru/i327/1107/5e/0620d571995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642917"/>
            <a:ext cx="3000396" cy="415279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14414" y="5000636"/>
            <a:ext cx="19361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косарь</a:t>
            </a:r>
            <a:endParaRPr lang="ru-RU" sz="44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3570" y="5072074"/>
            <a:ext cx="19357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косить</a:t>
            </a:r>
            <a:endParaRPr lang="ru-RU" sz="44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2357430"/>
            <a:ext cx="65115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Кабине, коса, сачок.</a:t>
            </a:r>
            <a:endParaRPr lang="ru-RU" sz="5400" b="1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14480" y="3214686"/>
            <a:ext cx="35719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143240" y="3214686"/>
            <a:ext cx="35719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214810" y="3214686"/>
            <a:ext cx="35719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857884" y="3143248"/>
            <a:ext cx="35719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572264" y="3143248"/>
            <a:ext cx="35719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358246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Сформулируйте тему и цель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урока.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571612"/>
            <a:ext cx="753199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Тема: «Опасные места в словах</a:t>
            </a:r>
          </a:p>
          <a:p>
            <a:pPr algn="ctr"/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русского языка».</a:t>
            </a:r>
            <a:endParaRPr lang="ru-RU" sz="40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643314"/>
            <a:ext cx="798212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000" b="1" cap="none" spc="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Цель: «Научиться находить </a:t>
            </a:r>
          </a:p>
          <a:p>
            <a:r>
              <a:rPr lang="ru-RU" sz="4000" b="1" cap="none" spc="0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опасные места и не ошибаться в </a:t>
            </a:r>
          </a:p>
          <a:p>
            <a:r>
              <a:rPr lang="ru-RU" sz="4000" b="1" dirty="0" smtClean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написании букв в таких местах».</a:t>
            </a:r>
            <a:endParaRPr lang="ru-RU" sz="4000" b="1" cap="none" spc="0" dirty="0" smtClean="0">
              <a:ln w="1905"/>
              <a:solidFill>
                <a:srgbClr val="8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875" y="500042"/>
            <a:ext cx="8453083" cy="498598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урока:</a:t>
            </a:r>
          </a:p>
          <a:p>
            <a:pPr marL="914400" indent="-914400"/>
            <a:r>
              <a:rPr lang="ru-RU" sz="4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Учиться находить опасные</a:t>
            </a:r>
          </a:p>
          <a:p>
            <a:pPr marL="914400" indent="-914400"/>
            <a:r>
              <a:rPr lang="ru-RU" sz="4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места в словах.</a:t>
            </a:r>
          </a:p>
          <a:p>
            <a:pPr marL="914400" indent="-914400"/>
            <a:r>
              <a:rPr lang="ru-RU" sz="4400" b="1" cap="none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Повторить перенос слов.</a:t>
            </a:r>
          </a:p>
          <a:p>
            <a:pPr marL="914400" indent="-914400"/>
            <a:r>
              <a:rPr lang="ru-RU" sz="4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Учиться правильно </a:t>
            </a:r>
          </a:p>
          <a:p>
            <a:pPr marL="914400" indent="-914400"/>
            <a:r>
              <a:rPr lang="ru-RU" sz="4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списывать слова, предложения,</a:t>
            </a:r>
          </a:p>
          <a:p>
            <a:pPr marL="914400" indent="-914400"/>
            <a:r>
              <a:rPr lang="ru-RU" sz="4400" b="1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4400" b="1" cap="none" spc="50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екст.</a:t>
            </a:r>
            <a:endParaRPr lang="ru-RU" sz="4400" b="1" cap="none" spc="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3571876"/>
            <a:ext cx="60660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б 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яна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ела    б 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нан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0800000">
            <a:off x="1357290" y="4214818"/>
            <a:ext cx="214314" cy="1588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0800000">
            <a:off x="1857356" y="4214818"/>
            <a:ext cx="214314" cy="1588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2428860" y="4214818"/>
            <a:ext cx="214314" cy="1588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>
            <a:off x="6072198" y="4143380"/>
            <a:ext cx="214314" cy="1588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00100" y="4929198"/>
            <a:ext cx="64994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Обезьяна ела банан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1143770" y="5499908"/>
            <a:ext cx="1000132" cy="1588"/>
          </a:xfrm>
          <a:prstGeom prst="line">
            <a:avLst/>
          </a:prstGeom>
          <a:ln w="57150">
            <a:solidFill>
              <a:srgbClr val="DA6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786712" y="5499908"/>
            <a:ext cx="1000132" cy="1588"/>
          </a:xfrm>
          <a:prstGeom prst="line">
            <a:avLst/>
          </a:prstGeom>
          <a:ln w="57150">
            <a:solidFill>
              <a:srgbClr val="DA6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786844" y="5428470"/>
            <a:ext cx="1000132" cy="1588"/>
          </a:xfrm>
          <a:prstGeom prst="line">
            <a:avLst/>
          </a:prstGeom>
          <a:ln w="57150">
            <a:solidFill>
              <a:srgbClr val="DA6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0" name="Picture 2" descr="Картинка 33 из 988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642918"/>
            <a:ext cx="1900251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928802"/>
            <a:ext cx="4720523" cy="424731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914400" indent="-914400">
              <a:buAutoNum type="arabicParenR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о –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безьяна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914400" indent="-914400">
              <a:buAutoNum type="arabicParenR"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обе –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зьяна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914400" indent="-914400">
              <a:buAutoNum type="arabicParenR"/>
            </a:pP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обез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ьяна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914400" indent="-914400">
              <a:buAutoNum type="arabicParenR"/>
            </a:pP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обезь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яна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914400" indent="-914400">
              <a:buAutoNum type="arabicParenR"/>
            </a:pP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обезья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на.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14290"/>
            <a:ext cx="842965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Выберите правильные варианты переноса этого слова на другую строку.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5572132" y="3071810"/>
            <a:ext cx="2940741" cy="1000132"/>
            <a:chOff x="5572132" y="3071810"/>
            <a:chExt cx="2940741" cy="100013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572132" y="3071810"/>
              <a:ext cx="2940741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5400" b="1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обезьяна</a:t>
              </a:r>
              <a:endParaRPr lang="ru-RU" sz="5400" dirty="0"/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6000760" y="3071810"/>
              <a:ext cx="1716100" cy="1000132"/>
              <a:chOff x="6000760" y="3143248"/>
              <a:chExt cx="1716100" cy="1000132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 rot="5400000">
                <a:off x="5501488" y="3642520"/>
                <a:ext cx="1000132" cy="1588"/>
              </a:xfrm>
              <a:prstGeom prst="line">
                <a:avLst/>
              </a:prstGeom>
              <a:ln w="57150">
                <a:solidFill>
                  <a:srgbClr val="DA6D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 rot="5400000">
                <a:off x="6144430" y="3642520"/>
                <a:ext cx="1000132" cy="1588"/>
              </a:xfrm>
              <a:prstGeom prst="line">
                <a:avLst/>
              </a:prstGeom>
              <a:ln w="57150">
                <a:solidFill>
                  <a:srgbClr val="DA6D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 rot="5400000">
                <a:off x="7216000" y="3642520"/>
                <a:ext cx="1000132" cy="1588"/>
              </a:xfrm>
              <a:prstGeom prst="line">
                <a:avLst/>
              </a:prstGeom>
              <a:ln w="57150">
                <a:solidFill>
                  <a:srgbClr val="DA6D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135</Words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</cp:revision>
  <dcterms:created xsi:type="dcterms:W3CDTF">2012-09-08T16:40:23Z</dcterms:created>
  <dcterms:modified xsi:type="dcterms:W3CDTF">2012-09-09T12:17:24Z</dcterms:modified>
</cp:coreProperties>
</file>