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980728"/>
            <a:ext cx="45892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5157192"/>
            <a:ext cx="443134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Составила: Чубук Н.И.</a:t>
            </a:r>
          </a:p>
          <a:p>
            <a:pPr algn="ctr"/>
            <a:r>
              <a:rPr lang="ru-RU" sz="2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СОШ №4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980728"/>
            <a:ext cx="8784976" cy="5632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«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Русский народ создал русский язык, яркий, как радуга после весеннего ливня, меткий, как стрелы, певучий и богатый, задушевный, как песня над колыбелью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».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SchoolBookC"/>
                <a:cs typeface="Times New Roman" pitchFamily="18" charset="0"/>
              </a:rPr>
              <a:t>            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(Л.Н. Толстой)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– Изучение русского языка – это великое дело.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692696"/>
            <a:ext cx="8712968" cy="41549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-BoldItalic"/>
                <a:cs typeface="Times New Roman" pitchFamily="18" charset="0"/>
              </a:rPr>
              <a:t>1-й гейм «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-BoldItalic"/>
                <a:cs typeface="Times New Roman" pitchFamily="18" charset="0"/>
              </a:rPr>
              <a:t>Заморочки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-BoldItalic"/>
                <a:cs typeface="Times New Roman" pitchFamily="18" charset="0"/>
              </a:rPr>
              <a:t> из бочки».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SchoolBookC-Italic" charset="-5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з_мля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            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в_сна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            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л_сной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т_гровый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    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гр_бной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        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м_ря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пр_мой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         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р_бой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          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р_ды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гр_чи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            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с_ды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             </a:t>
            </a:r>
            <a:r>
              <a:rPr kumimoji="0" lang="ru-RU" sz="4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-Italic" charset="-52"/>
                <a:cs typeface="Times New Roman" pitchFamily="18" charset="0"/>
              </a:rPr>
              <a:t>в_ренье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9512" y="4849416"/>
            <a:ext cx="885698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Задание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: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– Запишите слова в столбик. Вставьте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пропущенную букву. Запишите проверочные слова.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Обозначьте орфограмму.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27584" y="908720"/>
            <a:ext cx="745232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-BoldItalic"/>
                <a:cs typeface="Times New Roman" pitchFamily="18" charset="0"/>
              </a:rPr>
              <a:t>2-й гейм «Ты – мне, я – тебе».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11560" y="548680"/>
            <a:ext cx="7956376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-BoldItalic" charset="-52"/>
                <a:cs typeface="Times New Roman" pitchFamily="18" charset="0"/>
              </a:rPr>
              <a:t>3-й гейм «Тёмная лошадка»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940152" y="1196752"/>
            <a:ext cx="30243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Здорово, ребятишки,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Девчонки и мальчишки!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Леший книжку мне читал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И загадку загадал.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Помогите отгадать,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Что это и как писать.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Вот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загадочка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 моя,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Вы послушайте, друзья.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Я антоним шума, стука,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Без меня вам ночью мука,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Я для отдыха, для сна,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Да и в школе я нужна,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Называюсь ...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 charset="-52"/>
                <a:cs typeface="Times New Roman" pitchFamily="18" charset="0"/>
              </a:rPr>
              <a:t>(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 charset="-52"/>
                <a:cs typeface="Times New Roman" pitchFamily="18" charset="0"/>
              </a:rPr>
              <a:t>пауза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 charset="-52"/>
                <a:cs typeface="Times New Roman" pitchFamily="18" charset="0"/>
              </a:rPr>
              <a:t>) (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" charset="-52"/>
                <a:cs typeface="Times New Roman" pitchFamily="18" charset="0"/>
              </a:rPr>
              <a:t>тишина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 charset="-52"/>
                <a:cs typeface="Times New Roman" pitchFamily="18" charset="0"/>
              </a:rPr>
              <a:t>).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Но не знаю,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BoldItalic" charset="-52"/>
                <a:cs typeface="Times New Roman" pitchFamily="18" charset="0"/>
              </a:rPr>
              <a:t>И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иль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BoldItalic" charset="-52"/>
                <a:cs typeface="Times New Roman" pitchFamily="18" charset="0"/>
              </a:rPr>
              <a:t>Е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Написать мне в «тишине».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Вы скорее подскажите,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Без ошибки напишите,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Мне, старухе, объясните.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 charset="-52"/>
                <a:cs typeface="Times New Roman" pitchFamily="18" charset="0"/>
              </a:rPr>
              <a:t>(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 charset="-52"/>
                <a:cs typeface="Times New Roman" pitchFamily="18" charset="0"/>
              </a:rPr>
              <a:t>Пауза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 charset="-52"/>
                <a:cs typeface="Times New Roman" pitchFamily="18" charset="0"/>
              </a:rPr>
              <a:t>.)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Всех я вас благодарю,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По очку я вам дарю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-Italic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5" name="Picture 5" descr="http://img-fotki.yandex.ru/get/5008/cadi-1986.5c7/0_832ad_2a09d894_X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00807"/>
            <a:ext cx="4320480" cy="4727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  <p:bldP spid="15362" grpId="0" animBg="1"/>
      <p:bldP spid="153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052736"/>
            <a:ext cx="8964488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-BoldItalic"/>
                <a:cs typeface="Times New Roman" pitchFamily="18" charset="0"/>
              </a:rPr>
              <a:t>4-й гейм «Дальше, дальше, дальше...»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509120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Times New Roman" pitchFamily="18" charset="0"/>
                <a:ea typeface="SchoolBookC"/>
                <a:cs typeface="Times New Roman" pitchFamily="18" charset="0"/>
              </a:rPr>
              <a:t>Соревнование: кто за три минуты напишет больше слов с изученной орфограммой?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55576" y="908720"/>
            <a:ext cx="7920880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-BoldItalic"/>
                <a:cs typeface="Times New Roman" pitchFamily="18" charset="0"/>
              </a:rPr>
              <a:t>5-й гейм «Спешите видеть».</a:t>
            </a:r>
            <a:endParaRPr kumimoji="0" lang="ru-RU" sz="40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27584" y="980728"/>
            <a:ext cx="7776864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-BoldItalic" charset="-52"/>
                <a:cs typeface="Times New Roman" pitchFamily="18" charset="0"/>
              </a:rPr>
              <a:t>6-й гейм «Гонка за лидером».</a:t>
            </a:r>
            <a:endParaRPr kumimoji="0" lang="ru-RU" sz="4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996952"/>
            <a:ext cx="8784976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Работаем с «Дидактическим материалом», </a:t>
            </a:r>
            <a:r>
              <a:rPr lang="ru-RU" sz="40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упр. 239</a:t>
            </a: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animBg="1"/>
      <p:bldP spid="133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 descr="http://free-filmy.ru/uploads/posts/2010-11/1289578594_v.strane.nevyuchennyh.urokov.1969.dvdrip-tfile.ru.avi_0006656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49762" b="5183"/>
          <a:stretch>
            <a:fillRect/>
          </a:stretch>
        </p:blipFill>
        <p:spPr bwMode="auto">
          <a:xfrm>
            <a:off x="107504" y="548680"/>
            <a:ext cx="4320480" cy="6120680"/>
          </a:xfrm>
          <a:prstGeom prst="rect">
            <a:avLst/>
          </a:prstGeom>
          <a:noFill/>
        </p:spPr>
      </p:pic>
      <p:pic>
        <p:nvPicPr>
          <p:cNvPr id="1030" name="Picture 6" descr="Сочный апельсин фото и картинки для детей"/>
          <p:cNvPicPr>
            <a:picLocks noChangeAspect="1" noChangeArrowheads="1"/>
          </p:cNvPicPr>
          <p:nvPr/>
        </p:nvPicPr>
        <p:blipFill>
          <a:blip r:embed="rId4" cstate="print"/>
          <a:srcRect l="23940" b="4305"/>
          <a:stretch>
            <a:fillRect/>
          </a:stretch>
        </p:blipFill>
        <p:spPr bwMode="auto">
          <a:xfrm>
            <a:off x="5868144" y="692697"/>
            <a:ext cx="2434235" cy="20162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36096" y="620688"/>
            <a:ext cx="3384376" cy="769441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опельсын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pic>
        <p:nvPicPr>
          <p:cNvPr id="1032" name="Picture 8" descr="http://stat17.privet.ru/lr/091efce431ca4a0f9a0b141a639a0c14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print"/>
          <a:srcRect l="3226" t="9677" r="3226" b="9677"/>
          <a:stretch>
            <a:fillRect/>
          </a:stretch>
        </p:blipFill>
        <p:spPr bwMode="auto">
          <a:xfrm>
            <a:off x="6300192" y="2708920"/>
            <a:ext cx="2004703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012160" y="2996952"/>
            <a:ext cx="3312368" cy="923330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калечка</a:t>
            </a:r>
            <a:r>
              <a:rPr lang="ru-RU" sz="5400" b="1" dirty="0" smtClean="0"/>
              <a:t>  </a:t>
            </a:r>
            <a:endParaRPr lang="ru-RU" sz="5400" b="1" dirty="0"/>
          </a:p>
        </p:txBody>
      </p:sp>
      <p:pic>
        <p:nvPicPr>
          <p:cNvPr id="1034" name="Picture 10" descr="http://kolyan.net/uploads/posts/2010-02/1266296257_0022-069-kedr.jpg">
            <a:hlinkClick r:id="rId2"/>
          </p:cNvPr>
          <p:cNvPicPr>
            <a:picLocks noChangeAspect="1" noChangeArrowheads="1"/>
          </p:cNvPicPr>
          <p:nvPr/>
        </p:nvPicPr>
        <p:blipFill>
          <a:blip r:embed="rId6" cstate="print"/>
          <a:srcRect r="47409" b="1796"/>
          <a:stretch>
            <a:fillRect/>
          </a:stretch>
        </p:blipFill>
        <p:spPr bwMode="auto">
          <a:xfrm>
            <a:off x="4499992" y="2708920"/>
            <a:ext cx="1728192" cy="381642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652120" y="5157192"/>
            <a:ext cx="2448272" cy="923330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сасна</a:t>
            </a:r>
            <a:r>
              <a:rPr lang="ru-RU" sz="5400" b="1" dirty="0" smtClean="0"/>
              <a:t>  </a:t>
            </a:r>
            <a:endParaRPr lang="ru-RU" sz="5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1700808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апельсин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27168" y="4149080"/>
            <a:ext cx="2916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колечко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5949280"/>
            <a:ext cx="2124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сосна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</TotalTime>
  <Words>277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2013-04-10T15:24:58Z</dcterms:created>
  <dcterms:modified xsi:type="dcterms:W3CDTF">2013-09-07T16:53:24Z</dcterms:modified>
</cp:coreProperties>
</file>