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052736"/>
            <a:ext cx="6624735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Русский язык </a:t>
            </a:r>
          </a:p>
          <a:p>
            <a:pPr algn="ctr"/>
            <a:r>
              <a:rPr lang="ru-RU" sz="6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2 класс</a:t>
            </a:r>
            <a:endParaRPr lang="ru-RU" sz="6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15816" y="5373216"/>
            <a:ext cx="3960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Составила: Чубук Н.И.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МБОУ СОШ №4.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692696"/>
            <a:ext cx="7920880" cy="34163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.</a:t>
            </a:r>
            <a:r>
              <a:rPr lang="ru-RU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течество</a:t>
            </a:r>
            <a:r>
              <a:rPr lang="ru-RU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н. род, </a:t>
            </a:r>
          </a:p>
          <a:p>
            <a:r>
              <a:rPr lang="ru-RU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</a:t>
            </a:r>
            <a:r>
              <a:rPr lang="ru-RU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ru-RU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жд</a:t>
            </a:r>
            <a:r>
              <a:rPr lang="ru-RU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ru-RU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нин</a:t>
            </a:r>
            <a:r>
              <a:rPr lang="ru-RU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. ник, учит . </a:t>
            </a:r>
            <a:r>
              <a:rPr lang="ru-RU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льница</a:t>
            </a:r>
            <a:r>
              <a:rPr lang="ru-RU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ru-RU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бята</a:t>
            </a:r>
            <a:r>
              <a:rPr lang="ru-RU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 . </a:t>
            </a:r>
            <a:r>
              <a:rPr lang="ru-RU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сква</a:t>
            </a:r>
            <a:r>
              <a:rPr lang="ru-RU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Р … </a:t>
            </a:r>
            <a:r>
              <a:rPr lang="ru-RU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ия</a:t>
            </a:r>
            <a:r>
              <a:rPr lang="ru-RU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5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692696"/>
            <a:ext cx="7232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4048" y="692696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7664" y="1484784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15816" y="1484784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24128" y="1484784"/>
            <a:ext cx="4924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39752" y="2348880"/>
            <a:ext cx="5838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96136" y="2348880"/>
            <a:ext cx="4924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75656" y="3140968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39952" y="3140968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99992" y="3140968"/>
            <a:ext cx="4924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88024" y="3140968"/>
            <a:ext cx="4924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1772816"/>
            <a:ext cx="682289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Ударение,</a:t>
            </a:r>
          </a:p>
          <a:p>
            <a:pPr algn="ctr"/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слог,</a:t>
            </a:r>
          </a:p>
          <a:p>
            <a:pPr algn="ctr"/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безударный гласный,</a:t>
            </a:r>
          </a:p>
          <a:p>
            <a:pPr algn="ctr"/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корень.</a:t>
            </a:r>
            <a:endParaRPr lang="ru-RU" sz="5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332656"/>
            <a:ext cx="8616461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4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Ключевые слова темы урока</a:t>
            </a:r>
            <a:endParaRPr lang="ru-RU" sz="44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051" y="1772816"/>
            <a:ext cx="863005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Окно, дверь, труба, </a:t>
            </a:r>
          </a:p>
          <a:p>
            <a:pPr algn="ctr"/>
            <a:r>
              <a:rPr lang="ru-RU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крыша, дом, улица, забор,</a:t>
            </a:r>
          </a:p>
          <a:p>
            <a:pPr algn="ctr"/>
            <a:r>
              <a:rPr lang="ru-RU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яблоня, яблоки, крыльцо</a:t>
            </a:r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5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908720"/>
            <a:ext cx="8735597" cy="3970318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 урока:</a:t>
            </a:r>
          </a:p>
          <a:p>
            <a:pPr marL="742950" indent="-742950">
              <a:buAutoNum type="arabicPeriod"/>
            </a:pP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Развивать умение определять </a:t>
            </a:r>
          </a:p>
          <a:p>
            <a:pPr marL="742950" indent="-742950"/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количество слогов в слове, делить слова </a:t>
            </a:r>
          </a:p>
          <a:p>
            <a:pPr marL="742950" indent="-742950"/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слоги, ставить ударение.</a:t>
            </a:r>
          </a:p>
          <a:p>
            <a:pPr marL="742950" indent="-742950"/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 Определять в корне слова ударный </a:t>
            </a:r>
          </a:p>
          <a:p>
            <a:pPr marL="742950" indent="-742950"/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безударный гласный звук.</a:t>
            </a:r>
          </a:p>
          <a:p>
            <a:pPr marL="742950" indent="-742950"/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Развивать орфографическую зоркость.</a:t>
            </a:r>
            <a:endParaRPr lang="ru-RU" sz="36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916832"/>
            <a:ext cx="750500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Почки, ягоды, зверьки,</a:t>
            </a:r>
          </a:p>
          <a:p>
            <a:pPr algn="ctr"/>
            <a:r>
              <a:rPr lang="ru-RU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шьют, встреча, отъезд,</a:t>
            </a:r>
          </a:p>
          <a:p>
            <a:pPr algn="ctr"/>
            <a:r>
              <a:rPr lang="ru-RU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Ульяна</a:t>
            </a:r>
            <a:r>
              <a:rPr lang="ru-RU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холодный.</a:t>
            </a:r>
            <a:endParaRPr lang="ru-RU" sz="5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1404" y="404664"/>
            <a:ext cx="80673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Запишите слова, поставьте ударение. 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Назовите и обозначьте орфограммы.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835696" y="2060848"/>
            <a:ext cx="0" cy="7920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707904" y="1988840"/>
            <a:ext cx="0" cy="7920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355976" y="1988840"/>
            <a:ext cx="0" cy="7920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236296" y="2060848"/>
            <a:ext cx="0" cy="7920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860032" y="2852936"/>
            <a:ext cx="0" cy="7920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7020272" y="2852936"/>
            <a:ext cx="0" cy="7920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843808" y="3645024"/>
            <a:ext cx="0" cy="7920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203848" y="3645024"/>
            <a:ext cx="0" cy="7920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932040" y="3717032"/>
            <a:ext cx="0" cy="7920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652120" y="3717032"/>
            <a:ext cx="0" cy="7920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1187624" y="4365104"/>
            <a:ext cx="661251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Разделите слова на слоги</a:t>
            </a:r>
            <a:endParaRPr lang="ru-RU" sz="4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83568" y="5229200"/>
            <a:ext cx="7908639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Нужно делить после буквы гласного </a:t>
            </a:r>
          </a:p>
          <a:p>
            <a:pPr algn="ctr"/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или звонкого непарного.</a:t>
            </a:r>
            <a:endParaRPr lang="ru-RU" sz="36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500"/>
                            </p:stCondLst>
                            <p:childTnLst>
                              <p:par>
                                <p:cTn id="8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500"/>
                            </p:stCondLst>
                            <p:childTnLst>
                              <p:par>
                                <p:cTn id="92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500"/>
                            </p:stCondLst>
                            <p:childTnLst>
                              <p:par>
                                <p:cTn id="98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500"/>
                            </p:stCondLst>
                            <p:childTnLst>
                              <p:par>
                                <p:cTn id="104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19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260648"/>
            <a:ext cx="5614422" cy="618630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Ударный слог.</a:t>
            </a:r>
          </a:p>
          <a:p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Ударный слог,</a:t>
            </a:r>
          </a:p>
          <a:p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Ударный слог –</a:t>
            </a:r>
          </a:p>
          <a:p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Он назван так недаром …</a:t>
            </a:r>
          </a:p>
          <a:p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Эй, невидимка-молоток,</a:t>
            </a:r>
          </a:p>
          <a:p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Отметь его ударом!</a:t>
            </a:r>
          </a:p>
          <a:p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молоток стучит, стучит,</a:t>
            </a:r>
          </a:p>
          <a:p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чётко</a:t>
            </a:r>
          </a:p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речь</a:t>
            </a:r>
          </a:p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моя</a:t>
            </a:r>
          </a:p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звучит!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3563888" y="3573016"/>
            <a:ext cx="144016" cy="21602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>
            <a:off x="5076056" y="3573016"/>
            <a:ext cx="144016" cy="21602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6660232" y="3573016"/>
            <a:ext cx="144016" cy="21602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4932040" y="5157192"/>
            <a:ext cx="144016" cy="21602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5940152" y="5733256"/>
            <a:ext cx="144016" cy="21602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3275856" y="4077072"/>
            <a:ext cx="57606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4788024" y="4077072"/>
            <a:ext cx="57606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6372200" y="4077072"/>
            <a:ext cx="57606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2195736" y="4653136"/>
            <a:ext cx="43204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4716016" y="5733256"/>
            <a:ext cx="28803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5652120" y="6309320"/>
            <a:ext cx="57606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44</TotalTime>
  <Words>209</Words>
  <Application>Microsoft Office PowerPoint</Application>
  <PresentationFormat>Экран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7</cp:revision>
  <dcterms:created xsi:type="dcterms:W3CDTF">2013-03-18T03:23:33Z</dcterms:created>
  <dcterms:modified xsi:type="dcterms:W3CDTF">2013-09-07T16:36:44Z</dcterms:modified>
</cp:coreProperties>
</file>