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4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6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27A6316-5510-420D-90D0-2F323D23DFC2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43EA545-01BF-4491-B69E-1F8A364D1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AC707F-77F0-4077-A4EF-87F32ED2326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005E7-CF33-4325-AB21-274B2DC1AF7B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910DF-AF9E-4C55-A857-6DF5FB9B7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DC005-4D5A-4477-9746-9B92501D4020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A6EB0-0A2F-4DEE-B7C8-73644A2A1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B983E-6D2C-424B-BC9D-77D6F35CED40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C5106-B7B3-4487-B508-AC83CDEEC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E4C89-4A89-419F-AC55-80E14E688600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759FB-C73F-485E-8C8C-62CFAD3E2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17910-7C90-4CD3-895D-3DF7D469A63D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9C45F-24D6-4AD5-BD97-9D736523B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96067-EC60-4C74-B28D-B38C891AE60B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BCFFD-4139-45F1-B1FE-69628FF3C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60912-00AA-4041-BF38-3A80D41D1E43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F03D0-B296-4DE9-88FE-617EF7DAE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83D36-47C3-49BC-BE4F-889E395FBB45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E8432-DE0D-4D23-B4E0-EE26B8C34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8CC87-55CF-43FB-AB85-ED1C59B1308C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4A94D-48E9-4DB8-99E6-CD76DDD0F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278D2-5623-4C9C-883D-725C9F40D082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97669-3F1D-455E-8836-CF6512975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EC266-05DB-4099-8D21-4C963AD357D7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0878A-A570-4B74-B246-FA3FC2D24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900A71-4E2F-4B81-BA45-02A90569C5A6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9F2124-6682-4A79-86AC-7138C8E53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lenagold.ru/fon/clipart/b/bukv/baloon_ani_alf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hyperlink" Target="http://www.air-creative.ru/images/kloun.gif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jpeg"/><Relationship Id="rId7" Type="http://schemas.openxmlformats.org/officeDocument/2006/relationships/image" Target="../media/image2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42;&#1057;&#1045;\&#1045;&#1083;&#1077;&#1085;&#1072;\&#1096;&#1082;&#1086;&#1083;&#1072;\&#1094;&#1080;&#1088;&#1082;&#1086;&#1074;&#1086;&#1077;%20&#1087;&#1088;&#1077;&#1076;&#1089;&#1090;&#1072;&#1074;&#1083;&#1077;&#1085;&#1080;&#1077;\&#1040;&#1091;&#1076;&#1080;&#1086;_0001.wma" TargetMode="External"/><Relationship Id="rId6" Type="http://schemas.openxmlformats.org/officeDocument/2006/relationships/image" Target="../media/image25.gif"/><Relationship Id="rId11" Type="http://schemas.openxmlformats.org/officeDocument/2006/relationships/image" Target="../media/image29.png"/><Relationship Id="rId5" Type="http://schemas.openxmlformats.org/officeDocument/2006/relationships/image" Target="../media/image24.gif"/><Relationship Id="rId10" Type="http://schemas.openxmlformats.org/officeDocument/2006/relationships/image" Target="../media/image28.gif"/><Relationship Id="rId4" Type="http://schemas.openxmlformats.org/officeDocument/2006/relationships/image" Target="../media/image23.gif"/><Relationship Id="rId9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photo.sportcom.ru/images/full/42694.jpe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40.radikal.ru/i087/0910/13/373410509370.gif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544" y="2132856"/>
            <a:ext cx="8258175" cy="785812"/>
          </a:xfrm>
        </p:spPr>
        <p:txBody>
          <a:bodyPr/>
          <a:lstStyle/>
          <a:p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Плотникова Елена Андреевна,  </a:t>
            </a:r>
            <a:r>
              <a:rPr lang="ru-RU" sz="2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учитель начальных классов</a:t>
            </a:r>
          </a:p>
        </p:txBody>
      </p:sp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899592" y="836712"/>
            <a:ext cx="755967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b="1" dirty="0">
                <a:latin typeface="Calibri" pitchFamily="34" charset="0"/>
              </a:rPr>
              <a:t>Муниципальное общеобразовательное учреждение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b="1" dirty="0">
                <a:latin typeface="Calibri" pitchFamily="34" charset="0"/>
              </a:rPr>
              <a:t>средняя общеобразовательная школа № 4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b="1" dirty="0">
                <a:latin typeface="Calibri" pitchFamily="34" charset="0"/>
              </a:rPr>
              <a:t>г.  </a:t>
            </a:r>
            <a:r>
              <a:rPr lang="ru-RU" b="1" dirty="0" err="1">
                <a:latin typeface="Calibri" pitchFamily="34" charset="0"/>
              </a:rPr>
              <a:t>Урай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8" name="Заголовок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8412162" cy="1651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Box 9"/>
          <p:cNvSpPr txBox="1"/>
          <p:nvPr/>
        </p:nvSpPr>
        <p:spPr>
          <a:xfrm>
            <a:off x="1259632" y="4653136"/>
            <a:ext cx="692948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Урок математики с использованием  ИКТ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4414" y="5143512"/>
            <a:ext cx="692948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1 класс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65215" y="5694378"/>
            <a:ext cx="692948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УМК «Школа России»</a:t>
            </a:r>
          </a:p>
        </p:txBody>
      </p:sp>
      <p:sp>
        <p:nvSpPr>
          <p:cNvPr id="14343" name="TextBox 8"/>
          <p:cNvSpPr txBox="1">
            <a:spLocks noChangeArrowheads="1"/>
          </p:cNvSpPr>
          <p:nvPr/>
        </p:nvSpPr>
        <p:spPr bwMode="auto">
          <a:xfrm>
            <a:off x="2857500" y="6286500"/>
            <a:ext cx="3571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Documents and Settings\Admin\Мои документы\Мои рисунки\f1358f007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0"/>
            <a:ext cx="7272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Соединительная линия уступом 2"/>
          <p:cNvCxnSpPr/>
          <p:nvPr/>
        </p:nvCxnSpPr>
        <p:spPr>
          <a:xfrm rot="16200000" flipH="1">
            <a:off x="-1080293" y="3464719"/>
            <a:ext cx="4535487" cy="720725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Соединительная линия уступом 5"/>
          <p:cNvCxnSpPr/>
          <p:nvPr/>
        </p:nvCxnSpPr>
        <p:spPr>
          <a:xfrm flipV="1">
            <a:off x="1619250" y="3716338"/>
            <a:ext cx="2520950" cy="2376487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7"/>
          <p:cNvCxnSpPr/>
          <p:nvPr/>
        </p:nvCxnSpPr>
        <p:spPr>
          <a:xfrm rot="16200000" flipH="1">
            <a:off x="2374900" y="2312988"/>
            <a:ext cx="4752975" cy="1368425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 rot="10800000" flipV="1">
            <a:off x="1331913" y="620713"/>
            <a:ext cx="2735262" cy="1368425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 rot="16200000" flipH="1">
            <a:off x="3311525" y="4545013"/>
            <a:ext cx="2376487" cy="719138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/>
          <p:nvPr/>
        </p:nvCxnSpPr>
        <p:spPr>
          <a:xfrm rot="16200000" flipH="1">
            <a:off x="1331912" y="4221163"/>
            <a:ext cx="1800225" cy="647700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ная линия уступом 26"/>
          <p:cNvCxnSpPr/>
          <p:nvPr/>
        </p:nvCxnSpPr>
        <p:spPr>
          <a:xfrm rot="5400000" flipH="1" flipV="1">
            <a:off x="5039518" y="3104357"/>
            <a:ext cx="2665413" cy="1873250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 flipV="1">
            <a:off x="4859338" y="4797425"/>
            <a:ext cx="2808287" cy="1295400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/>
          <p:nvPr/>
        </p:nvCxnSpPr>
        <p:spPr>
          <a:xfrm rot="16200000" flipH="1">
            <a:off x="4464844" y="1377157"/>
            <a:ext cx="2374900" cy="1871662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/>
          <p:nvPr/>
        </p:nvCxnSpPr>
        <p:spPr>
          <a:xfrm flipV="1">
            <a:off x="5219700" y="908050"/>
            <a:ext cx="3313113" cy="720725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250825" y="620713"/>
            <a:ext cx="1368425" cy="7921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9" name="TextBox 37"/>
          <p:cNvSpPr txBox="1">
            <a:spLocks noChangeArrowheads="1"/>
          </p:cNvSpPr>
          <p:nvPr/>
        </p:nvSpPr>
        <p:spPr bwMode="auto">
          <a:xfrm>
            <a:off x="250825" y="692150"/>
            <a:ext cx="12969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старт</a:t>
            </a:r>
          </a:p>
        </p:txBody>
      </p:sp>
      <p:sp>
        <p:nvSpPr>
          <p:cNvPr id="39" name="Овал 38"/>
          <p:cNvSpPr/>
          <p:nvPr/>
        </p:nvSpPr>
        <p:spPr>
          <a:xfrm>
            <a:off x="7380288" y="4868863"/>
            <a:ext cx="1655762" cy="10080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91" name="TextBox 39"/>
          <p:cNvSpPr txBox="1">
            <a:spLocks noChangeArrowheads="1"/>
          </p:cNvSpPr>
          <p:nvPr/>
        </p:nvSpPr>
        <p:spPr bwMode="auto">
          <a:xfrm>
            <a:off x="7488238" y="5084763"/>
            <a:ext cx="16557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финиш</a:t>
            </a:r>
          </a:p>
        </p:txBody>
      </p:sp>
      <p:pic>
        <p:nvPicPr>
          <p:cNvPr id="24592" name="Picture 3" descr="Картинка 20 из 25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43500"/>
            <a:ext cx="1905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Картинка 75 из 254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2060575"/>
            <a:ext cx="19050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Овал 61"/>
          <p:cNvSpPr/>
          <p:nvPr/>
        </p:nvSpPr>
        <p:spPr>
          <a:xfrm>
            <a:off x="1916113" y="6021388"/>
            <a:ext cx="792162" cy="7207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63" name="Овал 62"/>
          <p:cNvSpPr/>
          <p:nvPr/>
        </p:nvSpPr>
        <p:spPr>
          <a:xfrm>
            <a:off x="2771775" y="6021388"/>
            <a:ext cx="792163" cy="7207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3635375" y="6021388"/>
            <a:ext cx="792163" cy="7207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4500563" y="6021388"/>
            <a:ext cx="792162" cy="7207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5364163" y="6021388"/>
            <a:ext cx="792162" cy="7207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6227763" y="6021388"/>
            <a:ext cx="792162" cy="7207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2916238" y="6092825"/>
            <a:ext cx="576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 8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3779838" y="6092825"/>
            <a:ext cx="720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 6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4643438" y="6092825"/>
            <a:ext cx="720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 9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5508625" y="6092825"/>
            <a:ext cx="576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 7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6227763" y="6092825"/>
            <a:ext cx="865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   5</a:t>
            </a:r>
          </a:p>
        </p:txBody>
      </p:sp>
      <p:sp>
        <p:nvSpPr>
          <p:cNvPr id="24605" name="TextBox 1"/>
          <p:cNvSpPr txBox="1">
            <a:spLocks noChangeArrowheads="1"/>
          </p:cNvSpPr>
          <p:nvPr/>
        </p:nvSpPr>
        <p:spPr bwMode="auto">
          <a:xfrm>
            <a:off x="979488" y="2251075"/>
            <a:ext cx="1000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Calibri" pitchFamily="34" charset="0"/>
              </a:rPr>
              <a:t>6*4+2</a:t>
            </a:r>
          </a:p>
        </p:txBody>
      </p:sp>
      <p:sp>
        <p:nvSpPr>
          <p:cNvPr id="24606" name="TextBox 4"/>
          <p:cNvSpPr txBox="1">
            <a:spLocks noChangeArrowheads="1"/>
          </p:cNvSpPr>
          <p:nvPr/>
        </p:nvSpPr>
        <p:spPr bwMode="auto">
          <a:xfrm>
            <a:off x="1619250" y="4797425"/>
            <a:ext cx="10239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Calibri" pitchFamily="34" charset="0"/>
              </a:rPr>
              <a:t>5*3-3</a:t>
            </a:r>
          </a:p>
        </p:txBody>
      </p:sp>
      <p:sp>
        <p:nvSpPr>
          <p:cNvPr id="24607" name="TextBox 6"/>
          <p:cNvSpPr txBox="1">
            <a:spLocks noChangeArrowheads="1"/>
          </p:cNvSpPr>
          <p:nvPr/>
        </p:nvSpPr>
        <p:spPr bwMode="auto">
          <a:xfrm>
            <a:off x="1709738" y="3265488"/>
            <a:ext cx="1206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Calibri" pitchFamily="34" charset="0"/>
              </a:rPr>
              <a:t>7*10-1</a:t>
            </a:r>
          </a:p>
        </p:txBody>
      </p:sp>
      <p:sp>
        <p:nvSpPr>
          <p:cNvPr id="24608" name="TextBox 9"/>
          <p:cNvSpPr txBox="1">
            <a:spLocks noChangeArrowheads="1"/>
          </p:cNvSpPr>
          <p:nvPr/>
        </p:nvSpPr>
        <p:spPr bwMode="auto">
          <a:xfrm>
            <a:off x="2979738" y="2743200"/>
            <a:ext cx="10239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Calibri" pitchFamily="34" charset="0"/>
              </a:rPr>
              <a:t>6-6*0</a:t>
            </a:r>
          </a:p>
        </p:txBody>
      </p:sp>
      <p:sp>
        <p:nvSpPr>
          <p:cNvPr id="24609" name="TextBox 11"/>
          <p:cNvSpPr txBox="1">
            <a:spLocks noChangeArrowheads="1"/>
          </p:cNvSpPr>
          <p:nvPr/>
        </p:nvSpPr>
        <p:spPr bwMode="auto">
          <a:xfrm>
            <a:off x="4314825" y="4013200"/>
            <a:ext cx="1090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Calibri" pitchFamily="34" charset="0"/>
              </a:rPr>
              <a:t>1+4*2</a:t>
            </a:r>
          </a:p>
        </p:txBody>
      </p:sp>
      <p:sp>
        <p:nvSpPr>
          <p:cNvPr id="24610" name="TextBox 12"/>
          <p:cNvSpPr txBox="1">
            <a:spLocks noChangeArrowheads="1"/>
          </p:cNvSpPr>
          <p:nvPr/>
        </p:nvSpPr>
        <p:spPr bwMode="auto">
          <a:xfrm>
            <a:off x="5292725" y="5218113"/>
            <a:ext cx="10906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Calibri" pitchFamily="34" charset="0"/>
              </a:rPr>
              <a:t>8*1+1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9" grpId="0"/>
      <p:bldP spid="70" grpId="0"/>
      <p:bldP spid="71" grpId="0"/>
      <p:bldP spid="72" grpId="0"/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260648"/>
            <a:ext cx="401988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Физминутка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pic>
        <p:nvPicPr>
          <p:cNvPr id="1026" name="Picture 2" descr="C:\Documents and Settings\Admin\Мои документы\Мои рисунки\0_3d97_a3bf5b0a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484313"/>
            <a:ext cx="6402387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Admin\Мои документы\Мои рисунки\0_1f741_5a8173b5_X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765175"/>
            <a:ext cx="2665412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Admin\Мои документы\Мои рисунки\80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2133600"/>
            <a:ext cx="64706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Admin\Мои документы\Мои рисунки\209625ee4bfb2a2c72604c1020c644cf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11488" y="1484313"/>
            <a:ext cx="335121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Documents and Settings\Admin\Мои документы\Мои рисунки\anim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46313" y="1425575"/>
            <a:ext cx="441325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Documents and Settings\Admin\Мои документы\Мои рисунки\dino2-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713" y="1125538"/>
            <a:ext cx="3744912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Documents and Settings\Admin\Мои документы\Мои рисунки\0_11551_a4927d50_XL.gif"/>
          <p:cNvPicPr>
            <a:picLocks noChangeAspect="1" noChangeArrowheads="1" noCrop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1762125"/>
            <a:ext cx="4475162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C:\Documents and Settings\Admin\Мои документы\Мои рисунки\51263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6600" y="1484313"/>
            <a:ext cx="290671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Аудио_000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88350" y="6092825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5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5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6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40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Documents and Settings\Admin\Мои документы\Мои рисунки\do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38"/>
            <a:ext cx="9144000" cy="68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photo.sportcom.ru/images/full/42694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1773238"/>
            <a:ext cx="3355975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7605" y="188640"/>
            <a:ext cx="3540393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5 артистов-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людей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501008"/>
            <a:ext cx="4288731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5 артистов-зверей  </a:t>
            </a: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4643438" y="476250"/>
            <a:ext cx="504825" cy="56896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48263" y="2997200"/>
            <a:ext cx="215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3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8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C:\Documents and Settings\Admin\Мои документы\Мои рисунки\LNLYWCAI56R1RCAJ5Y0ABCACRICMOCA6EUQ3LCA3862FQCANUS631CAMRZIQSCAZBT28UCADSOVVPCA4I346VCA3WQRN7CAFMS764CAT8T6Q7CA7UOOFBCAKEZ9CVCA90C4JDCAFC2L9PCA07YXQ5CACJ6N1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500438"/>
            <a:ext cx="2103438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ьная выноска 2"/>
          <p:cNvSpPr/>
          <p:nvPr/>
        </p:nvSpPr>
        <p:spPr>
          <a:xfrm>
            <a:off x="1116013" y="1052513"/>
            <a:ext cx="3384550" cy="2663825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988840"/>
            <a:ext cx="338079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Молодцы!</a:t>
            </a:r>
          </a:p>
        </p:txBody>
      </p:sp>
      <p:pic>
        <p:nvPicPr>
          <p:cNvPr id="2" name="Picture 2" descr="C:\Documents and Settings\Admin\Мои документы\Мои рисунки\16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2636838"/>
            <a:ext cx="216058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Admin\Мои документы\Мои рисунки\IMGP19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323850" y="523875"/>
            <a:ext cx="2808288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>
                <a:latin typeface="Calibri" pitchFamily="34" charset="0"/>
              </a:rPr>
              <a:t>3+*=9</a:t>
            </a: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323850" y="1871663"/>
            <a:ext cx="2879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>
                <a:latin typeface="Calibri" pitchFamily="34" charset="0"/>
              </a:rPr>
              <a:t>*-0=6</a:t>
            </a:r>
          </a:p>
        </p:txBody>
      </p:sp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4716463" y="523875"/>
            <a:ext cx="266382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>
                <a:latin typeface="Calibri" pitchFamily="34" charset="0"/>
              </a:rPr>
              <a:t>8-3=*</a:t>
            </a:r>
          </a:p>
        </p:txBody>
      </p:sp>
      <p:sp>
        <p:nvSpPr>
          <p:cNvPr id="31749" name="TextBox 6"/>
          <p:cNvSpPr txBox="1">
            <a:spLocks noChangeArrowheads="1"/>
          </p:cNvSpPr>
          <p:nvPr/>
        </p:nvSpPr>
        <p:spPr bwMode="auto">
          <a:xfrm>
            <a:off x="4716463" y="2057400"/>
            <a:ext cx="22320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latin typeface="Calibri" pitchFamily="34" charset="0"/>
              </a:rPr>
              <a:t>5*5=10</a:t>
            </a:r>
          </a:p>
        </p:txBody>
      </p:sp>
      <p:pic>
        <p:nvPicPr>
          <p:cNvPr id="26626" name="Picture 2" descr="C:\Documents and Settings\Admin\Мои документы\Мои рисунки\p1407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267075"/>
            <a:ext cx="244792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ьная выноска 9"/>
          <p:cNvSpPr/>
          <p:nvPr/>
        </p:nvSpPr>
        <p:spPr>
          <a:xfrm>
            <a:off x="3348038" y="3416300"/>
            <a:ext cx="4032250" cy="2160588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884035" y="4045631"/>
            <a:ext cx="296010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Отлично!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Admin\Мои документы\Мои рисунки\2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38" y="1125538"/>
            <a:ext cx="8424862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2268538" y="109538"/>
            <a:ext cx="49069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latin typeface="Calibri" pitchFamily="34" charset="0"/>
              </a:rPr>
              <a:t>Тетрадь стр. 1</a:t>
            </a:r>
            <a:r>
              <a:rPr lang="ru-RU">
                <a:latin typeface="Calibri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C:\Documents and Settings\Admin\Мои документы\Мои рисунки\352228_27679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CEBE6"/>
              </a:clrFrom>
              <a:clrTo>
                <a:srgbClr val="ECEB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413" y="549275"/>
            <a:ext cx="4645026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19951" y="1916832"/>
            <a:ext cx="542404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До новых встреч!</a:t>
            </a:r>
          </a:p>
        </p:txBody>
      </p:sp>
      <p:pic>
        <p:nvPicPr>
          <p:cNvPr id="33796" name="Picture 4" descr="C:\Documents and Settings\Admin\Мои документы\Мои рисунки\1244497201_cir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9338" y="2924175"/>
            <a:ext cx="32004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56056619c34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9700"/>
            <a:ext cx="9144000" cy="699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cirk_02859-9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4175125" cy="6264275"/>
          </a:xfrm>
          <a:prstGeom prst="rect">
            <a:avLst/>
          </a:prstGeom>
          <a:noFill/>
        </p:spPr>
      </p:pic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5148263" y="188913"/>
            <a:ext cx="3598862" cy="3598862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64088" y="980728"/>
            <a:ext cx="35639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chemeClr val="hlink"/>
                </a:solidFill>
                <a:latin typeface="Arial Unicode MS" pitchFamily="34" charset="-128"/>
              </a:rPr>
              <a:t>Покажите ваши билеты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dmin\Мои документы\Мои рисунки\c3d886f2b09f.jpg"/>
          <p:cNvPicPr>
            <a:picLocks noChangeAspect="1" noChangeArrowheads="1"/>
          </p:cNvPicPr>
          <p:nvPr/>
        </p:nvPicPr>
        <p:blipFill>
          <a:blip r:embed="rId2" cstate="print"/>
          <a:srcRect l="6964" t="5084" r="5989" b="5938"/>
          <a:stretch>
            <a:fillRect/>
          </a:stretch>
        </p:blipFill>
        <p:spPr bwMode="auto">
          <a:xfrm>
            <a:off x="251520" y="188640"/>
            <a:ext cx="1656184" cy="2808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84213" y="981075"/>
            <a:ext cx="792162" cy="792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684213" y="981075"/>
            <a:ext cx="9350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 7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16200000" flipH="1">
            <a:off x="971550" y="1989138"/>
            <a:ext cx="504825" cy="215900"/>
          </a:xfrm>
          <a:prstGeom prst="straightConnector1">
            <a:avLst/>
          </a:prstGeom>
          <a:ln w="28575" cap="rnd">
            <a:solidFill>
              <a:schemeClr val="bg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19138" y="1952625"/>
            <a:ext cx="504825" cy="288925"/>
          </a:xfrm>
          <a:prstGeom prst="straightConnector1">
            <a:avLst/>
          </a:prstGeom>
          <a:ln w="28575" cap="rnd">
            <a:solidFill>
              <a:schemeClr val="bg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323850" y="2420938"/>
            <a:ext cx="647700" cy="7207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187450" y="2420938"/>
            <a:ext cx="647700" cy="7207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8" name="TextBox 19"/>
          <p:cNvSpPr txBox="1">
            <a:spLocks noChangeArrowheads="1"/>
          </p:cNvSpPr>
          <p:nvPr/>
        </p:nvSpPr>
        <p:spPr bwMode="auto">
          <a:xfrm>
            <a:off x="323850" y="2492375"/>
            <a:ext cx="792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 1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187450" y="2492375"/>
            <a:ext cx="647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 6</a:t>
            </a:r>
          </a:p>
        </p:txBody>
      </p:sp>
      <p:pic>
        <p:nvPicPr>
          <p:cNvPr id="3076" name="Picture 4" descr="C:\Documents and Settings\Admin\Мои документы\Мои рисунки\vozdushnye_shary_pastel_imagelarge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411760" y="476672"/>
            <a:ext cx="1296144" cy="2232248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" name="Прямоугольник 23"/>
          <p:cNvSpPr/>
          <p:nvPr/>
        </p:nvSpPr>
        <p:spPr>
          <a:xfrm>
            <a:off x="2771775" y="1125538"/>
            <a:ext cx="647700" cy="7191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22" name="TextBox 24"/>
          <p:cNvSpPr txBox="1">
            <a:spLocks noChangeArrowheads="1"/>
          </p:cNvSpPr>
          <p:nvPr/>
        </p:nvSpPr>
        <p:spPr bwMode="auto">
          <a:xfrm>
            <a:off x="2700338" y="1196975"/>
            <a:ext cx="1295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 10</a:t>
            </a:r>
          </a:p>
        </p:txBody>
      </p:sp>
      <p:cxnSp>
        <p:nvCxnSpPr>
          <p:cNvPr id="27" name="Прямая со стрелкой 26"/>
          <p:cNvCxnSpPr>
            <a:stCxn id="24" idx="2"/>
          </p:cNvCxnSpPr>
          <p:nvPr/>
        </p:nvCxnSpPr>
        <p:spPr>
          <a:xfrm rot="16200000" flipH="1">
            <a:off x="2970213" y="1970087"/>
            <a:ext cx="431800" cy="180975"/>
          </a:xfrm>
          <a:prstGeom prst="straightConnector1">
            <a:avLst/>
          </a:prstGeom>
          <a:ln w="28575" cap="rnd">
            <a:solidFill>
              <a:schemeClr val="bg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4" idx="2"/>
          </p:cNvCxnSpPr>
          <p:nvPr/>
        </p:nvCxnSpPr>
        <p:spPr>
          <a:xfrm rot="5400000">
            <a:off x="2753519" y="1934369"/>
            <a:ext cx="431800" cy="252412"/>
          </a:xfrm>
          <a:prstGeom prst="straightConnector1">
            <a:avLst/>
          </a:prstGeom>
          <a:ln w="28575" cap="rnd">
            <a:solidFill>
              <a:schemeClr val="bg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2268538" y="2349500"/>
            <a:ext cx="647700" cy="7191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203575" y="2349500"/>
            <a:ext cx="647700" cy="7191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268538" y="2420938"/>
            <a:ext cx="647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 4</a:t>
            </a:r>
          </a:p>
        </p:txBody>
      </p:sp>
      <p:sp>
        <p:nvSpPr>
          <p:cNvPr id="17428" name="TextBox 36"/>
          <p:cNvSpPr txBox="1">
            <a:spLocks noChangeArrowheads="1"/>
          </p:cNvSpPr>
          <p:nvPr/>
        </p:nvSpPr>
        <p:spPr bwMode="auto">
          <a:xfrm>
            <a:off x="3203575" y="2420938"/>
            <a:ext cx="647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 6</a:t>
            </a:r>
          </a:p>
        </p:txBody>
      </p:sp>
      <p:pic>
        <p:nvPicPr>
          <p:cNvPr id="3077" name="Picture 5" descr="C:\Documents and Settings\Admin\Мои документы\Мои рисунки\а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32656"/>
            <a:ext cx="1440160" cy="2304256"/>
          </a:xfrm>
          <a:prstGeom prst="ellipse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4716463" y="1052513"/>
            <a:ext cx="719137" cy="7207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31" name="TextBox 39"/>
          <p:cNvSpPr txBox="1">
            <a:spLocks noChangeArrowheads="1"/>
          </p:cNvSpPr>
          <p:nvPr/>
        </p:nvSpPr>
        <p:spPr bwMode="auto">
          <a:xfrm>
            <a:off x="4787900" y="1125538"/>
            <a:ext cx="7921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 9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 rot="16200000" flipH="1">
            <a:off x="4968875" y="1952625"/>
            <a:ext cx="431800" cy="215900"/>
          </a:xfrm>
          <a:prstGeom prst="straightConnector1">
            <a:avLst/>
          </a:prstGeom>
          <a:ln w="28575" cap="rnd">
            <a:solidFill>
              <a:schemeClr val="bg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>
            <a:off x="4752182" y="1951831"/>
            <a:ext cx="431800" cy="217487"/>
          </a:xfrm>
          <a:prstGeom prst="straightConnector1">
            <a:avLst/>
          </a:prstGeom>
          <a:ln w="28575" cap="rnd">
            <a:solidFill>
              <a:schemeClr val="bg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4284663" y="2276475"/>
            <a:ext cx="647700" cy="7207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5219700" y="2276475"/>
            <a:ext cx="647700" cy="7207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284663" y="2349500"/>
            <a:ext cx="7921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 2</a:t>
            </a:r>
          </a:p>
        </p:txBody>
      </p:sp>
      <p:sp>
        <p:nvSpPr>
          <p:cNvPr id="17437" name="TextBox 49"/>
          <p:cNvSpPr txBox="1">
            <a:spLocks noChangeArrowheads="1"/>
          </p:cNvSpPr>
          <p:nvPr/>
        </p:nvSpPr>
        <p:spPr bwMode="auto">
          <a:xfrm>
            <a:off x="5219700" y="2349500"/>
            <a:ext cx="647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 7</a:t>
            </a:r>
          </a:p>
        </p:txBody>
      </p:sp>
      <p:pic>
        <p:nvPicPr>
          <p:cNvPr id="3078" name="Picture 6" descr="C:\Documents and Settings\Admin\Мои документы\Мои рисунки\green_teal_0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212976"/>
            <a:ext cx="1440160" cy="2948112"/>
          </a:xfrm>
          <a:prstGeom prst="ellipse">
            <a:avLst/>
          </a:prstGeom>
          <a:noFill/>
        </p:spPr>
      </p:pic>
      <p:sp>
        <p:nvSpPr>
          <p:cNvPr id="52" name="Прямоугольник 51"/>
          <p:cNvSpPr/>
          <p:nvPr/>
        </p:nvSpPr>
        <p:spPr>
          <a:xfrm>
            <a:off x="1763713" y="4221163"/>
            <a:ext cx="720725" cy="7207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40" name="TextBox 52"/>
          <p:cNvSpPr txBox="1">
            <a:spLocks noChangeArrowheads="1"/>
          </p:cNvSpPr>
          <p:nvPr/>
        </p:nvSpPr>
        <p:spPr bwMode="auto">
          <a:xfrm>
            <a:off x="1763713" y="4292600"/>
            <a:ext cx="720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 6</a:t>
            </a:r>
          </a:p>
        </p:txBody>
      </p:sp>
      <p:cxnSp>
        <p:nvCxnSpPr>
          <p:cNvPr id="55" name="Прямая со стрелкой 54"/>
          <p:cNvCxnSpPr/>
          <p:nvPr/>
        </p:nvCxnSpPr>
        <p:spPr>
          <a:xfrm rot="16200000" flipH="1">
            <a:off x="1872456" y="5193507"/>
            <a:ext cx="719137" cy="215900"/>
          </a:xfrm>
          <a:prstGeom prst="straightConnector1">
            <a:avLst/>
          </a:prstGeom>
          <a:ln w="28575" cap="rnd">
            <a:solidFill>
              <a:schemeClr val="bg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5400000">
            <a:off x="1620044" y="5156994"/>
            <a:ext cx="719137" cy="288925"/>
          </a:xfrm>
          <a:prstGeom prst="straightConnector1">
            <a:avLst/>
          </a:prstGeom>
          <a:ln w="28575" cap="rnd">
            <a:solidFill>
              <a:schemeClr val="bg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Овал 57"/>
          <p:cNvSpPr/>
          <p:nvPr/>
        </p:nvSpPr>
        <p:spPr>
          <a:xfrm>
            <a:off x="1258888" y="5589588"/>
            <a:ext cx="649287" cy="7191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2268538" y="5589588"/>
            <a:ext cx="647700" cy="7191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45" name="TextBox 59"/>
          <p:cNvSpPr txBox="1">
            <a:spLocks noChangeArrowheads="1"/>
          </p:cNvSpPr>
          <p:nvPr/>
        </p:nvSpPr>
        <p:spPr bwMode="auto">
          <a:xfrm>
            <a:off x="1258888" y="5661025"/>
            <a:ext cx="720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 3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2411413" y="5661025"/>
            <a:ext cx="504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3</a:t>
            </a:r>
          </a:p>
        </p:txBody>
      </p:sp>
      <p:pic>
        <p:nvPicPr>
          <p:cNvPr id="3079" name="Picture 7" descr="C:\Documents and Settings\Admin\Мои документы\Мои рисунки\43754@%20S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212976"/>
            <a:ext cx="1512168" cy="2808312"/>
          </a:xfrm>
          <a:prstGeom prst="ellipse">
            <a:avLst/>
          </a:prstGeom>
          <a:noFill/>
        </p:spPr>
      </p:pic>
      <p:sp>
        <p:nvSpPr>
          <p:cNvPr id="63" name="Прямоугольник 62"/>
          <p:cNvSpPr/>
          <p:nvPr/>
        </p:nvSpPr>
        <p:spPr>
          <a:xfrm>
            <a:off x="3995738" y="4221163"/>
            <a:ext cx="647700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/>
          </a:p>
        </p:txBody>
      </p:sp>
      <p:sp>
        <p:nvSpPr>
          <p:cNvPr id="17449" name="TextBox 63"/>
          <p:cNvSpPr txBox="1">
            <a:spLocks noChangeArrowheads="1"/>
          </p:cNvSpPr>
          <p:nvPr/>
        </p:nvSpPr>
        <p:spPr bwMode="auto">
          <a:xfrm>
            <a:off x="3995738" y="4221163"/>
            <a:ext cx="647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 5</a:t>
            </a:r>
          </a:p>
        </p:txBody>
      </p:sp>
      <p:cxnSp>
        <p:nvCxnSpPr>
          <p:cNvPr id="66" name="Прямая со стрелкой 65"/>
          <p:cNvCxnSpPr/>
          <p:nvPr/>
        </p:nvCxnSpPr>
        <p:spPr>
          <a:xfrm rot="16200000" flipH="1">
            <a:off x="4176712" y="5121276"/>
            <a:ext cx="574675" cy="215900"/>
          </a:xfrm>
          <a:prstGeom prst="straightConnector1">
            <a:avLst/>
          </a:prstGeom>
          <a:ln w="28575" cap="rnd">
            <a:solidFill>
              <a:schemeClr val="bg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rot="5400000">
            <a:off x="3924300" y="5084763"/>
            <a:ext cx="574675" cy="288925"/>
          </a:xfrm>
          <a:prstGeom prst="straightConnector1">
            <a:avLst/>
          </a:prstGeom>
          <a:ln w="28575" cap="rnd">
            <a:solidFill>
              <a:schemeClr val="bg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Овал 69"/>
          <p:cNvSpPr/>
          <p:nvPr/>
        </p:nvSpPr>
        <p:spPr>
          <a:xfrm>
            <a:off x="3563938" y="5445125"/>
            <a:ext cx="647700" cy="7921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4427538" y="5445125"/>
            <a:ext cx="649287" cy="7921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3563938" y="5516563"/>
            <a:ext cx="720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 3</a:t>
            </a:r>
          </a:p>
        </p:txBody>
      </p:sp>
      <p:sp>
        <p:nvSpPr>
          <p:cNvPr id="17455" name="TextBox 72"/>
          <p:cNvSpPr txBox="1">
            <a:spLocks noChangeArrowheads="1"/>
          </p:cNvSpPr>
          <p:nvPr/>
        </p:nvSpPr>
        <p:spPr bwMode="auto">
          <a:xfrm>
            <a:off x="4500563" y="5516563"/>
            <a:ext cx="5762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 2</a:t>
            </a:r>
          </a:p>
        </p:txBody>
      </p:sp>
      <p:pic>
        <p:nvPicPr>
          <p:cNvPr id="17456" name="Picture 48" descr="181861107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37263" y="0"/>
            <a:ext cx="3106737" cy="60483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6" name="Picture 4" descr="13611881696832977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Documents and Settings\Admin\Мои документы\Мои рисунки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Documents and Settings\Admin\Мои документы\Мои рисунки\0_11551_a4927d50_XL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3500438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4787900" y="5476875"/>
            <a:ext cx="2305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5 -5= 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51500" y="5516563"/>
            <a:ext cx="288925" cy="288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59338" y="5454650"/>
            <a:ext cx="2305050" cy="3603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5" name="TextBox 9"/>
          <p:cNvSpPr txBox="1">
            <a:spLocks noChangeArrowheads="1"/>
          </p:cNvSpPr>
          <p:nvPr/>
        </p:nvSpPr>
        <p:spPr bwMode="auto">
          <a:xfrm>
            <a:off x="3708400" y="5084763"/>
            <a:ext cx="2303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10-1 =        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27538" y="5084763"/>
            <a:ext cx="288925" cy="288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44900" y="5062538"/>
            <a:ext cx="2449513" cy="3603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8" name="TextBox 13"/>
          <p:cNvSpPr txBox="1">
            <a:spLocks noChangeArrowheads="1"/>
          </p:cNvSpPr>
          <p:nvPr/>
        </p:nvSpPr>
        <p:spPr bwMode="auto">
          <a:xfrm>
            <a:off x="2916238" y="4652963"/>
            <a:ext cx="2592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    4 - 3  =         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11638" y="4652963"/>
            <a:ext cx="360362" cy="360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87675" y="4662488"/>
            <a:ext cx="2663825" cy="3603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91" name="TextBox 17"/>
          <p:cNvSpPr txBox="1">
            <a:spLocks noChangeArrowheads="1"/>
          </p:cNvSpPr>
          <p:nvPr/>
        </p:nvSpPr>
        <p:spPr bwMode="auto">
          <a:xfrm>
            <a:off x="2303463" y="4232275"/>
            <a:ext cx="2663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7+0 =       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132138" y="4221163"/>
            <a:ext cx="287337" cy="2873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160588" y="4149725"/>
            <a:ext cx="2592387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94" name="TextBox 20"/>
          <p:cNvSpPr txBox="1">
            <a:spLocks noChangeArrowheads="1"/>
          </p:cNvSpPr>
          <p:nvPr/>
        </p:nvSpPr>
        <p:spPr bwMode="auto">
          <a:xfrm>
            <a:off x="1403350" y="3716338"/>
            <a:ext cx="2663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    4-4=        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484438" y="3716338"/>
            <a:ext cx="358775" cy="360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150938" y="3716338"/>
            <a:ext cx="2665412" cy="36036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4" name="Picture 2" descr="C:\Documents and Settings\Admin\Мои документы\Мои рисунки\007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900" y="333375"/>
            <a:ext cx="2087563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2627784" y="620688"/>
            <a:ext cx="338079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Молодцы!</a:t>
            </a:r>
          </a:p>
        </p:txBody>
      </p:sp>
      <p:pic>
        <p:nvPicPr>
          <p:cNvPr id="1026" name="Picture 2" descr="C:\Documents and Settings\Admin\Мои документы\Мои рисунки\item_259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85000" y="4513263"/>
            <a:ext cx="1979613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18519E-6 L -0.05504 -0.1051 " pathEditMode="relative" ptsTypes="AA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4 -0.10509 L -0.16736 -0.1733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736 -0.17338 L -0.24601 -0.2574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-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6 -0.25741 L -0.33264 -0.28889 " pathEditMode="relative" ptsTypes="AA">
                                      <p:cBhvr>
                                        <p:cTn id="3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264 -0.28889 L -0.48212 -0.35185 " pathEditMode="relative" ptsTypes="AA">
                                      <p:cBhvr>
                                        <p:cTn id="4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6" grpId="0" animBg="1"/>
      <p:bldP spid="20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C:\Documents and Settings\Admin\Мои документы\Мои рисунки\1027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Мои документы\Мои рисунки\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AB0D02"/>
              </a:clrFrom>
              <a:clrTo>
                <a:srgbClr val="AB0D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765175"/>
            <a:ext cx="3311525" cy="518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6875463" y="3789363"/>
            <a:ext cx="2268537" cy="1368425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0800000" flipV="1">
            <a:off x="-180975" y="5949950"/>
            <a:ext cx="4968875" cy="503238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074066" y="5301208"/>
            <a:ext cx="1476686" cy="92333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8 см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307248" y="3212976"/>
            <a:ext cx="1319593" cy="92333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2см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Мои документы\Мои рисунк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0"/>
            <a:ext cx="4679950" cy="727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Картинка 155 из 384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0225" y="3402013"/>
            <a:ext cx="353377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132</Words>
  <Application>Microsoft Office PowerPoint</Application>
  <PresentationFormat>Экран (4:3)</PresentationFormat>
  <Paragraphs>59</Paragraphs>
  <Slides>19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Елена</cp:lastModifiedBy>
  <cp:revision>49</cp:revision>
  <dcterms:created xsi:type="dcterms:W3CDTF">2010-07-11T18:45:36Z</dcterms:created>
  <dcterms:modified xsi:type="dcterms:W3CDTF">2016-01-29T08:08:22Z</dcterms:modified>
</cp:coreProperties>
</file>