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«Деление на </a:t>
            </a:r>
            <a:r>
              <a:rPr lang="ru-RU" dirty="0" smtClean="0"/>
              <a:t>1000,100000»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Математика</a:t>
            </a:r>
            <a:br>
              <a:rPr lang="ru-RU" dirty="0" smtClean="0"/>
            </a:br>
            <a:r>
              <a:rPr lang="ru-RU" dirty="0" smtClean="0"/>
              <a:t>4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Начинается урок.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Он пойдёт ребятам впрок.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Постарайтесь всё понять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__ _ _ _ ______ _  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Ответы полные давайте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И на уроке не зевайте.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ru-RU" dirty="0" smtClean="0"/>
              <a:t>Учитесь тайны открывать!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 smtClean="0"/>
              <a:t>- Произведение 20 и 30 равно 600.</a:t>
            </a:r>
            <a:endParaRPr lang="ru-RU" dirty="0" smtClean="0"/>
          </a:p>
          <a:p>
            <a:r>
              <a:rPr lang="ru-RU" b="1" i="1" dirty="0" smtClean="0"/>
              <a:t>- Тонна – единица скорости.</a:t>
            </a:r>
            <a:endParaRPr lang="ru-RU" dirty="0" smtClean="0"/>
          </a:p>
          <a:p>
            <a:r>
              <a:rPr lang="ru-RU" b="1" i="1" dirty="0" smtClean="0"/>
              <a:t>- Белые медведи обитают на юге.</a:t>
            </a:r>
            <a:endParaRPr lang="ru-RU" dirty="0" smtClean="0"/>
          </a:p>
          <a:p>
            <a:r>
              <a:rPr lang="ru-RU" b="1" i="1" dirty="0" smtClean="0"/>
              <a:t>- 1 м = 10 дм</a:t>
            </a:r>
            <a:endParaRPr lang="ru-RU" dirty="0" smtClean="0"/>
          </a:p>
          <a:p>
            <a:r>
              <a:rPr lang="ru-RU" b="1" i="1" dirty="0" smtClean="0"/>
              <a:t>- В феврале – 30 дней</a:t>
            </a:r>
            <a:endParaRPr lang="ru-RU" dirty="0" smtClean="0"/>
          </a:p>
          <a:p>
            <a:r>
              <a:rPr lang="ru-RU" b="1" i="1" dirty="0" smtClean="0"/>
              <a:t>- о : 4672 = 4672</a:t>
            </a:r>
            <a:endParaRPr lang="ru-RU" dirty="0" smtClean="0"/>
          </a:p>
          <a:p>
            <a:r>
              <a:rPr lang="ru-RU" b="1" i="1" dirty="0" smtClean="0"/>
              <a:t>- S = </a:t>
            </a:r>
            <a:r>
              <a:rPr lang="ru-RU" b="1" i="1" dirty="0" err="1" smtClean="0"/>
              <a:t>t</a:t>
            </a:r>
            <a:r>
              <a:rPr lang="ru-RU" b="1" i="1" dirty="0" smtClean="0"/>
              <a:t> * </a:t>
            </a:r>
            <a:r>
              <a:rPr lang="ru-RU" b="1" i="1" dirty="0" err="1" smtClean="0"/>
              <a:t>v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Да, нет, нет, да, нет, , нет, 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572561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    Мотоциклист проехал 180 км со скоростью 60 км</a:t>
            </a:r>
            <a:r>
              <a:rPr lang="en-US" sz="2400" b="1" dirty="0" smtClean="0"/>
              <a:t>/</a:t>
            </a:r>
            <a:r>
              <a:rPr lang="ru-RU" sz="2400" b="1" dirty="0" smtClean="0"/>
              <a:t>ч. Сколько времени он затратил на дорогу?</a:t>
            </a:r>
            <a:endParaRPr lang="ru-RU" sz="2400" b="1" dirty="0"/>
          </a:p>
        </p:txBody>
      </p:sp>
      <p:pic>
        <p:nvPicPr>
          <p:cNvPr id="3" name="Рисунок 2" descr="r2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1428736"/>
            <a:ext cx="6000000" cy="432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596" y="6072206"/>
            <a:ext cx="2475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Ответ: 3 часа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   Автобус ехал 3 часа со скоростью 60 км</a:t>
            </a:r>
            <a:r>
              <a:rPr lang="en-US" sz="2400" b="1" dirty="0" smtClean="0"/>
              <a:t>/</a:t>
            </a:r>
            <a:r>
              <a:rPr lang="ru-RU" sz="2400" b="1" dirty="0" smtClean="0"/>
              <a:t>ч и 2 часа со скоростью 50км</a:t>
            </a:r>
            <a:r>
              <a:rPr lang="en-US" sz="2400" b="1" dirty="0" smtClean="0"/>
              <a:t>/</a:t>
            </a:r>
            <a:r>
              <a:rPr lang="ru-RU" sz="2400" b="1" dirty="0" smtClean="0"/>
              <a:t>ч. Какое расстояние проехал автобус?</a:t>
            </a:r>
            <a:endParaRPr lang="ru-RU" sz="2400" b="1" dirty="0"/>
          </a:p>
        </p:txBody>
      </p:sp>
      <p:pic>
        <p:nvPicPr>
          <p:cNvPr id="3" name="Рисунок 2" descr="coa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1428736"/>
            <a:ext cx="5396314" cy="432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596" y="5929330"/>
            <a:ext cx="2613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Ответ: 280 км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    Маша прошла расстояние 450 м за 5 минут. С какой скоростью шла Маша?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6000768"/>
            <a:ext cx="3218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Ответ: 90 м</a:t>
            </a:r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r>
              <a:rPr lang="ru-RU" sz="3200" b="1" dirty="0" smtClean="0">
                <a:solidFill>
                  <a:srgbClr val="FF0000"/>
                </a:solidFill>
              </a:rPr>
              <a:t>мин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print"/>
          <a:srcRect l="10383" t="7291" r="15495" b="12500"/>
          <a:stretch>
            <a:fillRect/>
          </a:stretch>
        </p:blipFill>
        <p:spPr>
          <a:xfrm>
            <a:off x="2428860" y="1571612"/>
            <a:ext cx="3254026" cy="432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8786874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   </a:t>
            </a:r>
            <a:r>
              <a:rPr lang="ru-RU" sz="2400" b="1" dirty="0" smtClean="0"/>
              <a:t>Велосипедисты ехали 2 часа со скоростью 15 км</a:t>
            </a:r>
            <a:r>
              <a:rPr lang="en-US" sz="2400" b="1" dirty="0" smtClean="0"/>
              <a:t>/</a:t>
            </a:r>
            <a:r>
              <a:rPr lang="ru-RU" sz="2400" b="1" dirty="0" smtClean="0"/>
              <a:t>ч и 3 часа со скоростью 10 км</a:t>
            </a:r>
            <a:r>
              <a:rPr lang="en-US" sz="2400" b="1" dirty="0" smtClean="0"/>
              <a:t>/</a:t>
            </a:r>
            <a:r>
              <a:rPr lang="ru-RU" sz="2400" b="1" dirty="0" smtClean="0"/>
              <a:t>ч. Какое расстояние проехали велосипедисты?</a:t>
            </a:r>
            <a:endParaRPr lang="ru-RU" sz="2400" b="1" dirty="0"/>
          </a:p>
        </p:txBody>
      </p:sp>
      <p:pic>
        <p:nvPicPr>
          <p:cNvPr id="3" name="Рисунок 2" descr="bike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214414" y="1428736"/>
            <a:ext cx="6496566" cy="432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596" y="6072206"/>
            <a:ext cx="2405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Ответ: 60 км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</TotalTime>
  <Words>193</Words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Математика 4 класс</vt:lpstr>
      <vt:lpstr>Слайд 2</vt:lpstr>
      <vt:lpstr>Слайд 3</vt:lpstr>
      <vt:lpstr>Разминка: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4 класс</dc:title>
  <cp:lastModifiedBy>User</cp:lastModifiedBy>
  <cp:revision>6</cp:revision>
  <dcterms:modified xsi:type="dcterms:W3CDTF">2013-03-27T13:32:17Z</dcterms:modified>
</cp:coreProperties>
</file>