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5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2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34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1334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0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3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2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61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1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4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9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7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9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1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8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4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2">
                <a:lumMod val="33000"/>
                <a:lumOff val="67000"/>
                <a:alpha val="77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090D94-0DA3-4CB1-9831-E8DBA706E5A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75A-4CF9-4AEA-95DC-020B7EB96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14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903110"/>
            <a:ext cx="9773533" cy="212231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b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ПРЕЗЕНТАЦИЯ ПО МАТЕМАТИКЕ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2131941"/>
            <a:ext cx="8946541" cy="4195481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Выполнила учительница</a:t>
            </a:r>
          </a:p>
          <a:p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начальных классов </a:t>
            </a:r>
          </a:p>
          <a:p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МБОУ ОСОШ №2</a:t>
            </a:r>
          </a:p>
          <a:p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Крутенко Н.А.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744792"/>
          </a:xfrm>
        </p:spPr>
        <p:txBody>
          <a:bodyPr/>
          <a:lstStyle/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Проверьте, верно ли определили первое неполное делимое </a:t>
            </a:r>
            <a:r>
              <a:rPr lang="ru-RU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количество </a:t>
            </a:r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 в частном.</a:t>
            </a:r>
            <a:r>
              <a:rPr lang="ru-RU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49" y="2059726"/>
            <a:ext cx="9748683" cy="4459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63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Решите задачу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507228"/>
            <a:ext cx="8946541" cy="4195481"/>
          </a:xfrm>
        </p:spPr>
        <p:txBody>
          <a:bodyPr/>
          <a:lstStyle/>
          <a:p>
            <a:pPr indent="0" algn="just">
              <a:lnSpc>
                <a:spcPct val="105000"/>
              </a:lnSpc>
              <a:spcAft>
                <a:spcPts val="3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5000"/>
              </a:lnSpc>
            </a:pPr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Две морские черепахи одновременно начали движение по берегу навстречу  друг  другу  и  встретились  через  15  минут.  Скорость одной  была 7 м/мин, а другой – 6 м/мин. На каком расстоянии находились черепахи до начала движения?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3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Поставьте знак «&gt;», «&lt;» или «=».</a:t>
            </a:r>
            <a:b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м … 170 см</a:t>
            </a:r>
          </a:p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 см … 25 </a:t>
            </a:r>
            <a:r>
              <a:rPr lang="ru-RU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дм</a:t>
            </a:r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м</a:t>
            </a:r>
            <a:r>
              <a:rPr lang="ru-RU" sz="3200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1200 дм</a:t>
            </a:r>
            <a:r>
              <a:rPr lang="ru-RU" sz="3200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	</a:t>
            </a:r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112 см … 112 </a:t>
            </a:r>
            <a:r>
              <a:rPr lang="ru-RU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дм</a:t>
            </a:r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км 50 м … 75000 м</a:t>
            </a:r>
          </a:p>
          <a:p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см 3 мм … 1 </a:t>
            </a:r>
            <a:r>
              <a:rPr lang="ru-RU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дм</a:t>
            </a:r>
            <a:r>
              <a:rPr lang="ru-RU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23 см	</a:t>
            </a:r>
          </a:p>
          <a:p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8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работу</a:t>
            </a:r>
            <a:r>
              <a:rPr lang="ru-RU" dirty="0" smtClean="0">
                <a:solidFill>
                  <a:srgbClr val="0070C0"/>
                </a:solidFill>
              </a:rPr>
              <a:t>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44" y="1152984"/>
            <a:ext cx="8955812" cy="5484883"/>
          </a:xfrm>
        </p:spPr>
      </p:pic>
    </p:spTree>
    <p:extLst>
      <p:ext uri="{BB962C8B-B14F-4D97-AF65-F5344CB8AC3E}">
        <p14:creationId xmlns:p14="http://schemas.microsoft.com/office/powerpoint/2010/main" val="2853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96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Tahoma</vt:lpstr>
      <vt:lpstr>Times New Roman</vt:lpstr>
      <vt:lpstr>Wingdings 3</vt:lpstr>
      <vt:lpstr>Ион</vt:lpstr>
      <vt:lpstr>    ПРЕЗЕНТАЦИЯ ПО МАТЕМАТИКЕ</vt:lpstr>
      <vt:lpstr>Проверьте, верно ли определили первое неполное делимое и количество цифр в частном. </vt:lpstr>
      <vt:lpstr>Решите задачу</vt:lpstr>
      <vt:lpstr>Поставьте знак «&gt;», «&lt;» или «=». </vt:lpstr>
      <vt:lpstr>Спасибо за работу!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МАТЕМАТИКЕ</dc:title>
  <dc:creator>крутенко</dc:creator>
  <cp:lastModifiedBy>крутенко</cp:lastModifiedBy>
  <cp:revision>6</cp:revision>
  <dcterms:created xsi:type="dcterms:W3CDTF">2013-03-27T16:52:14Z</dcterms:created>
  <dcterms:modified xsi:type="dcterms:W3CDTF">2013-03-27T17:58:51Z</dcterms:modified>
</cp:coreProperties>
</file>