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3" r:id="rId4"/>
    <p:sldId id="276" r:id="rId5"/>
    <p:sldId id="282" r:id="rId6"/>
    <p:sldId id="277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G:\DCIM\106NIKON\DSCN3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76033" y="188640"/>
            <a:ext cx="451199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G:\DCIM\106NIKON\DSCN30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356992"/>
            <a:ext cx="4440472" cy="333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www.avcesar.com/source/software/tmdb/13099/extrait_for-the-birds_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4005064"/>
            <a:ext cx="3435509" cy="2509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 же кормить птиц зимой 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4176464" cy="526297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Семенами подсолнечника с удовольствием питаются зерноядные птицы и дятлы. Любят этот корм поползни, синицы и т. д. Некоторые пернатые предпочитают овес, просо, пшено, рис и пшеницу. В качестве подкормки в голодный для пернатых период в меню можно включить мясо, сало, а также говяжий или куриный жир.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ttp://druzhbaklass.ucoz.ru/_nw/0/541492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628800"/>
            <a:ext cx="432435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1124744"/>
            <a:ext cx="3816424" cy="56323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 составлении птичьего меню стоит учесть некоторые ограничения. Для этого следует знать, чем нельзя кормить птиц зимой. В меню для пернатых категорически запрещено вводить любые острые, соленые, жареные, а также кислые продукты. Большую опасность для них представляет черный хлеб. Этот продукт вызывает у птиц понос, что приводит пернатых к верной гибели. Дело в том, что черные сорта хлеба содержат большое количество соли. </a:t>
            </a:r>
            <a:endParaRPr lang="ru-RU" sz="20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нельзя класть в кормушку для пернатых. </a:t>
            </a:r>
          </a:p>
        </p:txBody>
      </p:sp>
      <p:pic>
        <p:nvPicPr>
          <p:cNvPr id="29698" name="Picture 2" descr="G:\DCIM\106NIKON\DSCN3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340768"/>
            <a:ext cx="4670327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Образовательная область « ХУДОЖЕСТВЕННО-ЭСТЕТИЧЕСКОЕ РАЗВИТИЕ»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908720"/>
            <a:ext cx="410445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Нетрадиционное рисование</a:t>
            </a:r>
          </a:p>
          <a:p>
            <a:pPr algn="ctr"/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(ладошками) «</a:t>
            </a:r>
            <a:r>
              <a:rPr lang="ru-RU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Чудо-птички</a:t>
            </a:r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C:\Users\Anna\Documents\DSCN30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420888"/>
            <a:ext cx="4320480" cy="412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nna\Documents\DSCN30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052" y="1628800"/>
            <a:ext cx="440894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85924" y="0"/>
            <a:ext cx="9515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Образовательная область «Социально - коммуникативное развитие»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4664"/>
            <a:ext cx="2232248" cy="283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Беседа: «Как помочь птицам зимой»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Д\И «Назови зимующих птиц»; «Птицы нашего поселка»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C:\Users\Anna\Documents\DSCN30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476672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nna\Documents\DSCN30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284984"/>
            <a:ext cx="4464496" cy="339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наблюдений за птицами</a:t>
            </a:r>
          </a:p>
          <a:p>
            <a:pPr algn="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мы пришли к следующим выводам: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4067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400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bg1"/>
                </a:solidFill>
              </a:rPr>
              <a:t>Если начал кормить птиц – не забывай следи за кормушками .Каждый день насыпай корм.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bg1"/>
                </a:solidFill>
              </a:rPr>
              <a:t>Кормушка должна быть безопасной все края должны быть обработаны;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bg1"/>
                </a:solidFill>
              </a:rPr>
              <a:t> Кормушку нужно регулярно чистить, убирать замерзшую пищу;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bg1"/>
                </a:solidFill>
              </a:rPr>
              <a:t>Нельзя кормить ржаным хлебом, испорченными продуктами.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ttp://annacatharina.a.n.pic.centerblog.net/o/d8724da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484784"/>
            <a:ext cx="446449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://www.picshare.ru/uploads/131228/MM47aHE65F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2348880"/>
            <a:ext cx="5716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253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33</cp:revision>
  <dcterms:created xsi:type="dcterms:W3CDTF">2016-01-26T16:25:10Z</dcterms:created>
  <dcterms:modified xsi:type="dcterms:W3CDTF">2016-01-28T16:56:21Z</dcterms:modified>
</cp:coreProperties>
</file>