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6" r:id="rId4"/>
    <p:sldId id="268" r:id="rId5"/>
    <p:sldId id="267" r:id="rId6"/>
    <p:sldId id="269" r:id="rId7"/>
    <p:sldId id="272" r:id="rId8"/>
    <p:sldId id="279" r:id="rId9"/>
    <p:sldId id="280" r:id="rId10"/>
    <p:sldId id="281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28.01.2016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28.01.2016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28.01.2016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28.01.2016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://www.picshare.ru/uploads/131228/MM47aHE65F.pn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691680" y="1484784"/>
            <a:ext cx="561662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Акция: «Покормите птиц зимой!»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779912" y="260648"/>
            <a:ext cx="18020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Муниципальное</a:t>
            </a:r>
            <a:endParaRPr lang="ru-RU" dirty="0"/>
          </a:p>
        </p:txBody>
      </p:sp>
      <p:pic>
        <p:nvPicPr>
          <p:cNvPr id="6" name="Picture 2" descr="https://im3-tub-ru.yandex.net/i?id=55dfb1e287d86721949434e1e874e63a&amp;n=33&amp;h=190&amp;w=304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6626" name="Picture 2" descr="G:\DCIM\106NIKON\DSCN3070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79512" y="188640"/>
            <a:ext cx="4511991" cy="33843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6627" name="Picture 3" descr="G:\DCIM\106NIKON\DSCN3071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283968" y="3212976"/>
            <a:ext cx="4622342" cy="33951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 descr="http://nlm.ucoz.ru/4/images/DikPtiza/0_88e58_79cdfb8c_XL.png"/>
          <p:cNvPicPr/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95536" y="3933056"/>
            <a:ext cx="3446083" cy="2202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4572000" y="0"/>
            <a:ext cx="45720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solidFill>
                  <a:schemeClr val="bg1"/>
                </a:solidFill>
              </a:rPr>
              <a:t>Снегири сидят на ветке,</a:t>
            </a:r>
            <a:br>
              <a:rPr lang="ru-RU" sz="2000" b="1" i="1" dirty="0" smtClean="0">
                <a:solidFill>
                  <a:schemeClr val="bg1"/>
                </a:solidFill>
              </a:rPr>
            </a:br>
            <a:r>
              <a:rPr lang="ru-RU" sz="2000" b="1" i="1" dirty="0" smtClean="0">
                <a:solidFill>
                  <a:schemeClr val="bg1"/>
                </a:solidFill>
              </a:rPr>
              <a:t>Канарейка поёт в клетке.</a:t>
            </a:r>
            <a:br>
              <a:rPr lang="ru-RU" sz="2000" b="1" i="1" dirty="0" smtClean="0">
                <a:solidFill>
                  <a:schemeClr val="bg1"/>
                </a:solidFill>
              </a:rPr>
            </a:br>
            <a:r>
              <a:rPr lang="ru-RU" sz="2000" b="1" i="1" dirty="0" smtClean="0">
                <a:solidFill>
                  <a:schemeClr val="bg1"/>
                </a:solidFill>
              </a:rPr>
              <a:t>Прилетели две синицы,</a:t>
            </a:r>
            <a:br>
              <a:rPr lang="ru-RU" sz="2000" b="1" i="1" dirty="0" smtClean="0">
                <a:solidFill>
                  <a:schemeClr val="bg1"/>
                </a:solidFill>
              </a:rPr>
            </a:br>
            <a:r>
              <a:rPr lang="ru-RU" sz="2000" b="1" i="1" dirty="0" err="1" smtClean="0">
                <a:solidFill>
                  <a:schemeClr val="bg1"/>
                </a:solidFill>
              </a:rPr>
              <a:t>Жёлто-бокие</a:t>
            </a:r>
            <a:r>
              <a:rPr lang="ru-RU" sz="2000" b="1" i="1" dirty="0" smtClean="0">
                <a:solidFill>
                  <a:schemeClr val="bg1"/>
                </a:solidFill>
              </a:rPr>
              <a:t> сестрицы.</a:t>
            </a:r>
            <a:br>
              <a:rPr lang="ru-RU" sz="2000" b="1" i="1" dirty="0" smtClean="0">
                <a:solidFill>
                  <a:schemeClr val="bg1"/>
                </a:solidFill>
              </a:rPr>
            </a:br>
            <a:r>
              <a:rPr lang="ru-RU" sz="2000" b="1" i="1" dirty="0" smtClean="0">
                <a:solidFill>
                  <a:schemeClr val="bg1"/>
                </a:solidFill>
              </a:rPr>
              <a:t>И </a:t>
            </a:r>
            <a:r>
              <a:rPr lang="ru-RU" sz="2000" b="1" i="1" dirty="0" err="1" smtClean="0">
                <a:solidFill>
                  <a:schemeClr val="bg1"/>
                </a:solidFill>
              </a:rPr>
              <a:t>сороки-белобоки</a:t>
            </a:r>
            <a:r>
              <a:rPr lang="ru-RU" sz="2000" b="1" i="1" dirty="0" smtClean="0">
                <a:solidFill>
                  <a:schemeClr val="bg1"/>
                </a:solidFill>
              </a:rPr>
              <a:t>,</a:t>
            </a:r>
            <a:br>
              <a:rPr lang="ru-RU" sz="2000" b="1" i="1" dirty="0" smtClean="0">
                <a:solidFill>
                  <a:schemeClr val="bg1"/>
                </a:solidFill>
              </a:rPr>
            </a:br>
            <a:r>
              <a:rPr lang="ru-RU" sz="2000" b="1" i="1" dirty="0" smtClean="0">
                <a:solidFill>
                  <a:schemeClr val="bg1"/>
                </a:solidFill>
              </a:rPr>
              <a:t>Стрекотать не устают.</a:t>
            </a:r>
            <a:br>
              <a:rPr lang="ru-RU" sz="2000" b="1" i="1" dirty="0" smtClean="0">
                <a:solidFill>
                  <a:schemeClr val="bg1"/>
                </a:solidFill>
              </a:rPr>
            </a:br>
            <a:r>
              <a:rPr lang="ru-RU" sz="2000" b="1" i="1" dirty="0" smtClean="0">
                <a:solidFill>
                  <a:schemeClr val="bg1"/>
                </a:solidFill>
              </a:rPr>
              <a:t>У окошка на пенёчке,</a:t>
            </a:r>
            <a:br>
              <a:rPr lang="ru-RU" sz="2000" b="1" i="1" dirty="0" smtClean="0">
                <a:solidFill>
                  <a:schemeClr val="bg1"/>
                </a:solidFill>
              </a:rPr>
            </a:br>
            <a:r>
              <a:rPr lang="ru-RU" sz="2000" b="1" i="1" dirty="0" smtClean="0">
                <a:solidFill>
                  <a:schemeClr val="bg1"/>
                </a:solidFill>
              </a:rPr>
              <a:t>Мы поставили кормушку,</a:t>
            </a:r>
            <a:br>
              <a:rPr lang="ru-RU" sz="2000" b="1" i="1" dirty="0" smtClean="0">
                <a:solidFill>
                  <a:schemeClr val="bg1"/>
                </a:solidFill>
              </a:rPr>
            </a:br>
            <a:r>
              <a:rPr lang="ru-RU" sz="2000" b="1" i="1" dirty="0" smtClean="0">
                <a:solidFill>
                  <a:schemeClr val="bg1"/>
                </a:solidFill>
              </a:rPr>
              <a:t>И зимой для малых пташек,</a:t>
            </a:r>
            <a:br>
              <a:rPr lang="ru-RU" sz="2000" b="1" i="1" dirty="0" smtClean="0">
                <a:solidFill>
                  <a:schemeClr val="bg1"/>
                </a:solidFill>
              </a:rPr>
            </a:br>
            <a:r>
              <a:rPr lang="ru-RU" sz="2000" b="1" i="1" dirty="0" smtClean="0">
                <a:solidFill>
                  <a:schemeClr val="bg1"/>
                </a:solidFill>
              </a:rPr>
              <a:t>Здесь застолье и уют.</a:t>
            </a:r>
            <a:endParaRPr lang="ru-RU" sz="2000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779912" y="260648"/>
            <a:ext cx="18020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Муниципальное</a:t>
            </a:r>
            <a:endParaRPr lang="ru-RU" dirty="0"/>
          </a:p>
        </p:txBody>
      </p:sp>
      <p:pic>
        <p:nvPicPr>
          <p:cNvPr id="6" name="Picture 2" descr="https://im3-tub-ru.yandex.net/i?id=55dfb1e287d86721949434e1e874e63a&amp;n=33&amp;h=190&amp;w=304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" y="332656"/>
            <a:ext cx="9144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Муниципальное казенное дошкольное образовательное учреждение</a:t>
            </a:r>
          </a:p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«Подгоренский детский сад №2»</a:t>
            </a:r>
          </a:p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Подгоренского муниципального района Воронежской области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3528" y="2996952"/>
            <a:ext cx="856895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chemeClr val="bg1"/>
                </a:solidFill>
              </a:rPr>
              <a:t>Участник  акции: дети второй младшей группы «Светлячок», родители.</a:t>
            </a:r>
          </a:p>
          <a:p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3528" y="5661248"/>
            <a:ext cx="39797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Руководитель: воспитатель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Мостовая Анна </a:t>
            </a:r>
            <a:r>
              <a:rPr lang="ru-RU" sz="2400" dirty="0" err="1" smtClean="0">
                <a:solidFill>
                  <a:schemeClr val="bg1"/>
                </a:solidFill>
              </a:rPr>
              <a:t>Тамазовна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10" name="Рисунок 9" descr="http://cdn2.imgbb.ru/user/129/1290851/201411/bb9697bb078ea48e602ea3edf00aabc9.jpg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364088" y="3789040"/>
            <a:ext cx="3240360" cy="273630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779912" y="260648"/>
            <a:ext cx="18020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Муниципальное</a:t>
            </a:r>
            <a:endParaRPr lang="ru-RU" dirty="0"/>
          </a:p>
        </p:txBody>
      </p:sp>
      <p:pic>
        <p:nvPicPr>
          <p:cNvPr id="6" name="Picture 2" descr="https://im3-tub-ru.yandex.net/i?id=55dfb1e287d86721949434e1e874e63a&amp;n=33&amp;h=190&amp;w=304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51520" y="260648"/>
            <a:ext cx="91440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7030A0"/>
                </a:solidFill>
              </a:rPr>
              <a:t>Цель:</a:t>
            </a:r>
            <a:r>
              <a:rPr lang="ru-RU" sz="2800" dirty="0" smtClean="0">
                <a:solidFill>
                  <a:srgbClr val="7030A0"/>
                </a:solidFill>
              </a:rPr>
              <a:t> </a:t>
            </a:r>
            <a:r>
              <a:rPr lang="ru-RU" sz="2800" b="1" i="1" dirty="0" smtClean="0">
                <a:solidFill>
                  <a:schemeClr val="bg1"/>
                </a:solidFill>
              </a:rPr>
              <a:t>Помочь птицам на территории детского сада пережить морозную зиму. Привлечь к решению проблемы детей и родителей.</a:t>
            </a:r>
            <a:endParaRPr lang="ru-RU" sz="2800" b="1" i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520" y="1988840"/>
            <a:ext cx="864096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</a:rPr>
              <a:t>Задачи:</a:t>
            </a:r>
          </a:p>
          <a:p>
            <a:pPr>
              <a:buFont typeface="Wingdings" pitchFamily="2" charset="2"/>
              <a:buChar char="Ø"/>
            </a:pPr>
            <a:r>
              <a:rPr lang="ru-RU" sz="2400" b="1" i="1" dirty="0" smtClean="0">
                <a:solidFill>
                  <a:schemeClr val="bg1"/>
                </a:solidFill>
              </a:rPr>
              <a:t>Формировать экологическую культуру у детей;</a:t>
            </a:r>
          </a:p>
          <a:p>
            <a:pPr>
              <a:buFont typeface="Wingdings" pitchFamily="2" charset="2"/>
              <a:buChar char="Ø"/>
            </a:pPr>
            <a:r>
              <a:rPr lang="ru-RU" sz="2400" b="1" i="1" dirty="0" smtClean="0">
                <a:solidFill>
                  <a:schemeClr val="bg1"/>
                </a:solidFill>
              </a:rPr>
              <a:t>Уточнять и расширять знания детей о зимующих птицах;</a:t>
            </a:r>
          </a:p>
          <a:p>
            <a:pPr>
              <a:buFont typeface="Wingdings" pitchFamily="2" charset="2"/>
              <a:buChar char="Ø"/>
            </a:pPr>
            <a:r>
              <a:rPr lang="ru-RU" sz="2400" b="1" i="1" dirty="0" smtClean="0">
                <a:solidFill>
                  <a:schemeClr val="bg1"/>
                </a:solidFill>
              </a:rPr>
              <a:t>Формировать умения и навыки наблюдать за ними;</a:t>
            </a:r>
          </a:p>
          <a:p>
            <a:pPr>
              <a:buFont typeface="Wingdings" pitchFamily="2" charset="2"/>
              <a:buChar char="Ø"/>
            </a:pPr>
            <a:r>
              <a:rPr lang="ru-RU" sz="2400" b="1" i="1" dirty="0" smtClean="0">
                <a:solidFill>
                  <a:schemeClr val="bg1"/>
                </a:solidFill>
              </a:rPr>
              <a:t>Учить устанавливать связь между средой обитания и образом жизни птиц;</a:t>
            </a:r>
          </a:p>
          <a:p>
            <a:pPr>
              <a:buFont typeface="Wingdings" pitchFamily="2" charset="2"/>
              <a:buChar char="Ø"/>
            </a:pPr>
            <a:r>
              <a:rPr lang="ru-RU" sz="2400" b="1" i="1" dirty="0" smtClean="0">
                <a:solidFill>
                  <a:schemeClr val="bg1"/>
                </a:solidFill>
              </a:rPr>
              <a:t>Воспитывать доброжелательное отношение;</a:t>
            </a:r>
          </a:p>
          <a:p>
            <a:pPr>
              <a:buFont typeface="Wingdings" pitchFamily="2" charset="2"/>
              <a:buChar char="Ø"/>
            </a:pPr>
            <a:r>
              <a:rPr lang="ru-RU" sz="2400" b="1" i="1" dirty="0" smtClean="0">
                <a:solidFill>
                  <a:schemeClr val="bg1"/>
                </a:solidFill>
              </a:rPr>
              <a:t>Вызывать стремление заботиться о зимующих птицах, помогать им в трудное время.</a:t>
            </a:r>
          </a:p>
          <a:p>
            <a:pPr>
              <a:buFont typeface="Wingdings" pitchFamily="2" charset="2"/>
              <a:buChar char="Ø"/>
            </a:pPr>
            <a:endParaRPr lang="ru-RU" sz="2400" b="1" dirty="0" smtClean="0">
              <a:solidFill>
                <a:schemeClr val="bg1"/>
              </a:solidFill>
            </a:endParaRPr>
          </a:p>
          <a:p>
            <a:endParaRPr lang="ru-RU" sz="2400" b="1" dirty="0" smtClean="0">
              <a:solidFill>
                <a:schemeClr val="bg1"/>
              </a:solidFill>
            </a:endParaRPr>
          </a:p>
          <a:p>
            <a:endParaRPr lang="ru-RU" sz="3200" b="1" dirty="0" smtClean="0">
              <a:solidFill>
                <a:srgbClr val="7030A0"/>
              </a:solidFill>
            </a:endParaRPr>
          </a:p>
          <a:p>
            <a:endParaRPr lang="ru-RU" sz="3200" b="1" dirty="0" smtClean="0">
              <a:solidFill>
                <a:srgbClr val="7030A0"/>
              </a:solidFill>
            </a:endParaRPr>
          </a:p>
          <a:p>
            <a:endParaRPr lang="ru-RU" sz="3200" b="1" dirty="0">
              <a:solidFill>
                <a:srgbClr val="7030A0"/>
              </a:solidFill>
            </a:endParaRPr>
          </a:p>
        </p:txBody>
      </p:sp>
      <p:pic>
        <p:nvPicPr>
          <p:cNvPr id="10" name="Рисунок 9" descr="http://xn----8sbiecm6bhdx8i.xn--p1ai/sites/default/files/images/uchitelu/risunok_ptichka.jpg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596336" y="4509120"/>
            <a:ext cx="1342090" cy="101270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779912" y="260648"/>
            <a:ext cx="18020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Муниципальное</a:t>
            </a:r>
            <a:endParaRPr lang="ru-RU" dirty="0"/>
          </a:p>
        </p:txBody>
      </p:sp>
      <p:pic>
        <p:nvPicPr>
          <p:cNvPr id="6" name="Picture 2" descr="https://im3-tub-ru.yandex.net/i?id=55dfb1e287d86721949434e1e874e63a&amp;n=33&amp;h=190&amp;w=304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79512" y="260648"/>
            <a:ext cx="871296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400" b="1" i="1" dirty="0" smtClean="0">
                <a:solidFill>
                  <a:schemeClr val="bg1"/>
                </a:solidFill>
              </a:rPr>
              <a:t>Пришла зима – спасайся кто может! А кто не может? </a:t>
            </a:r>
          </a:p>
          <a:p>
            <a:pPr algn="ctr">
              <a:buNone/>
            </a:pPr>
            <a:r>
              <a:rPr lang="ru-RU" sz="2400" b="1" i="1" dirty="0" smtClean="0">
                <a:solidFill>
                  <a:schemeClr val="bg1"/>
                </a:solidFill>
              </a:rPr>
              <a:t>Вот мы, синицы. И  мы: воробьи, вороны. Что делать нам? Мы не улетаем в жаркие страны, как перелетные птицы. Мы не прячемся в мох, как лягушки и ящерицы.  Мы не впадаем в спячку, как ежи и медведи. Нам каждый день надо есть! А еда вся под снегом!</a:t>
            </a:r>
            <a:endParaRPr lang="ru-RU" sz="2400" b="1" i="1" dirty="0">
              <a:solidFill>
                <a:schemeClr val="bg1"/>
              </a:solidFill>
            </a:endParaRPr>
          </a:p>
        </p:txBody>
      </p:sp>
      <p:pic>
        <p:nvPicPr>
          <p:cNvPr id="8" name="Рисунок 7" descr="https://im0-tub-ru.yandex.net/i?id=14277840b04b9e750407da37f179d868&amp;n=33&amp;h=190&amp;w=285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51520" y="2852936"/>
            <a:ext cx="3960440" cy="35283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Рисунок 8" descr="http://razvilnoe.ru/_fr/1/0309336.jpg"/>
          <p:cNvPicPr/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788024" y="2780928"/>
            <a:ext cx="4032448" cy="33843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779912" y="260648"/>
            <a:ext cx="18020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Муниципальное</a:t>
            </a:r>
            <a:endParaRPr lang="ru-RU" dirty="0"/>
          </a:p>
        </p:txBody>
      </p:sp>
      <p:pic>
        <p:nvPicPr>
          <p:cNvPr id="6" name="Picture 2" descr="https://im3-tub-ru.yandex.net/i?id=55dfb1e287d86721949434e1e874e63a&amp;n=33&amp;h=190&amp;w=304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9" name="Рисунок 8" descr="http://sch283sv-new.mskobr.ru/images/0019-026-Davajte-pozabotimsja-o-zimujuschikh-ptitsakh.png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899592" y="1268760"/>
            <a:ext cx="7416823" cy="3298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611560" y="5445224"/>
            <a:ext cx="77768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Виды кормушек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779912" y="260648"/>
            <a:ext cx="18020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Муниципальное</a:t>
            </a:r>
            <a:endParaRPr lang="ru-RU" dirty="0"/>
          </a:p>
        </p:txBody>
      </p:sp>
      <p:pic>
        <p:nvPicPr>
          <p:cNvPr id="6" name="Picture 2" descr="https://im3-tub-ru.yandex.net/i?id=55dfb1e287d86721949434e1e874e63a&amp;n=33&amp;h=190&amp;w=304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-289048" y="0"/>
            <a:ext cx="943304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Вместе с родителями мы смастерили кормушки.</a:t>
            </a:r>
            <a:endParaRPr lang="ru-RU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076056" y="1443840"/>
            <a:ext cx="388843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/>
            </a:r>
            <a:br>
              <a:rPr lang="ru-RU" b="1" dirty="0" smtClean="0"/>
            </a:br>
            <a:endParaRPr lang="ru-RU" sz="2400" b="1" i="1" dirty="0"/>
          </a:p>
        </p:txBody>
      </p:sp>
      <p:pic>
        <p:nvPicPr>
          <p:cNvPr id="23554" name="Picture 2" descr="C:\Users\Anna\Downloads\P1092696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79512" y="1772816"/>
            <a:ext cx="4968552" cy="4536504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5364088" y="980728"/>
            <a:ext cx="3779912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3600" b="1" i="1" dirty="0" smtClean="0">
                <a:solidFill>
                  <a:schemeClr val="bg1"/>
                </a:solidFill>
              </a:rPr>
              <a:t>Кормушка</a:t>
            </a:r>
          </a:p>
          <a:p>
            <a:r>
              <a:rPr lang="ru-RU" sz="2000" i="1" dirty="0" smtClean="0">
                <a:solidFill>
                  <a:schemeClr val="bg1"/>
                </a:solidFill>
              </a:rPr>
              <a:t>С папой сделали мы домик</a:t>
            </a:r>
            <a:br>
              <a:rPr lang="ru-RU" sz="2000" i="1" dirty="0" smtClean="0">
                <a:solidFill>
                  <a:schemeClr val="bg1"/>
                </a:solidFill>
              </a:rPr>
            </a:br>
            <a:r>
              <a:rPr lang="ru-RU" sz="2000" i="1" dirty="0" smtClean="0">
                <a:solidFill>
                  <a:schemeClr val="bg1"/>
                </a:solidFill>
              </a:rPr>
              <a:t>для </a:t>
            </a:r>
            <a:r>
              <a:rPr lang="ru-RU" sz="2000" i="1" dirty="0" err="1" smtClean="0">
                <a:solidFill>
                  <a:schemeClr val="bg1"/>
                </a:solidFill>
              </a:rPr>
              <a:t>синичек,воробьёв</a:t>
            </a:r>
            <a:r>
              <a:rPr lang="ru-RU" sz="2000" i="1" dirty="0" smtClean="0">
                <a:solidFill>
                  <a:schemeClr val="bg1"/>
                </a:solidFill>
              </a:rPr>
              <a:t>,</a:t>
            </a:r>
            <a:br>
              <a:rPr lang="ru-RU" sz="2000" i="1" dirty="0" smtClean="0">
                <a:solidFill>
                  <a:schemeClr val="bg1"/>
                </a:solidFill>
              </a:rPr>
            </a:br>
            <a:r>
              <a:rPr lang="ru-RU" sz="2000" i="1" dirty="0" smtClean="0">
                <a:solidFill>
                  <a:schemeClr val="bg1"/>
                </a:solidFill>
              </a:rPr>
              <a:t>каждый день их хлебом кормим</a:t>
            </a:r>
            <a:br>
              <a:rPr lang="ru-RU" sz="2000" i="1" dirty="0" smtClean="0">
                <a:solidFill>
                  <a:schemeClr val="bg1"/>
                </a:solidFill>
              </a:rPr>
            </a:br>
            <a:r>
              <a:rPr lang="ru-RU" sz="2000" i="1" dirty="0" smtClean="0">
                <a:solidFill>
                  <a:schemeClr val="bg1"/>
                </a:solidFill>
              </a:rPr>
              <a:t>-и </a:t>
            </a:r>
            <a:r>
              <a:rPr lang="ru-RU" sz="2000" i="1" dirty="0" err="1" smtClean="0">
                <a:solidFill>
                  <a:schemeClr val="bg1"/>
                </a:solidFill>
              </a:rPr>
              <a:t>сестричек,и</a:t>
            </a:r>
            <a:r>
              <a:rPr lang="ru-RU" sz="2000" i="1" dirty="0" smtClean="0">
                <a:solidFill>
                  <a:schemeClr val="bg1"/>
                </a:solidFill>
              </a:rPr>
              <a:t> братьёв.</a:t>
            </a:r>
            <a:br>
              <a:rPr lang="ru-RU" sz="2000" i="1" dirty="0" smtClean="0">
                <a:solidFill>
                  <a:schemeClr val="bg1"/>
                </a:solidFill>
              </a:rPr>
            </a:br>
            <a:r>
              <a:rPr lang="ru-RU" sz="2000" i="1" dirty="0" smtClean="0">
                <a:solidFill>
                  <a:schemeClr val="bg1"/>
                </a:solidFill>
              </a:rPr>
              <a:t/>
            </a:r>
            <a:br>
              <a:rPr lang="ru-RU" sz="2000" i="1" dirty="0" smtClean="0">
                <a:solidFill>
                  <a:schemeClr val="bg1"/>
                </a:solidFill>
              </a:rPr>
            </a:br>
            <a:r>
              <a:rPr lang="ru-RU" sz="2000" i="1" dirty="0" smtClean="0">
                <a:solidFill>
                  <a:schemeClr val="bg1"/>
                </a:solidFill>
              </a:rPr>
              <a:t>Только-только солнце встанет,</a:t>
            </a:r>
            <a:br>
              <a:rPr lang="ru-RU" sz="2000" i="1" dirty="0" smtClean="0">
                <a:solidFill>
                  <a:schemeClr val="bg1"/>
                </a:solidFill>
              </a:rPr>
            </a:br>
            <a:r>
              <a:rPr lang="ru-RU" sz="2000" i="1" dirty="0" smtClean="0">
                <a:solidFill>
                  <a:schemeClr val="bg1"/>
                </a:solidFill>
              </a:rPr>
              <a:t>а они уж тут как тут</a:t>
            </a:r>
            <a:br>
              <a:rPr lang="ru-RU" sz="2000" i="1" dirty="0" smtClean="0">
                <a:solidFill>
                  <a:schemeClr val="bg1"/>
                </a:solidFill>
              </a:rPr>
            </a:br>
            <a:r>
              <a:rPr lang="ru-RU" sz="2000" i="1" dirty="0" smtClean="0">
                <a:solidFill>
                  <a:schemeClr val="bg1"/>
                </a:solidFill>
              </a:rPr>
              <a:t>и чирикают все дружно</a:t>
            </a:r>
            <a:br>
              <a:rPr lang="ru-RU" sz="2000" i="1" dirty="0" smtClean="0">
                <a:solidFill>
                  <a:schemeClr val="bg1"/>
                </a:solidFill>
              </a:rPr>
            </a:br>
            <a:r>
              <a:rPr lang="ru-RU" sz="2000" i="1" dirty="0" smtClean="0">
                <a:solidFill>
                  <a:schemeClr val="bg1"/>
                </a:solidFill>
              </a:rPr>
              <a:t>-завтрак у кормушки ждут.</a:t>
            </a:r>
            <a:br>
              <a:rPr lang="ru-RU" sz="2000" i="1" dirty="0" smtClean="0">
                <a:solidFill>
                  <a:schemeClr val="bg1"/>
                </a:solidFill>
              </a:rPr>
            </a:br>
            <a:r>
              <a:rPr lang="ru-RU" sz="2000" i="1" dirty="0" smtClean="0">
                <a:solidFill>
                  <a:schemeClr val="bg1"/>
                </a:solidFill>
              </a:rPr>
              <a:t/>
            </a:r>
            <a:br>
              <a:rPr lang="ru-RU" sz="2000" i="1" dirty="0" smtClean="0">
                <a:solidFill>
                  <a:schemeClr val="bg1"/>
                </a:solidFill>
              </a:rPr>
            </a:br>
            <a:r>
              <a:rPr lang="ru-RU" sz="2000" i="1" dirty="0" smtClean="0">
                <a:solidFill>
                  <a:schemeClr val="bg1"/>
                </a:solidFill>
              </a:rPr>
              <a:t>Рады птички и печенью,</a:t>
            </a:r>
            <a:br>
              <a:rPr lang="ru-RU" sz="2000" i="1" dirty="0" smtClean="0">
                <a:solidFill>
                  <a:schemeClr val="bg1"/>
                </a:solidFill>
              </a:rPr>
            </a:br>
            <a:r>
              <a:rPr lang="ru-RU" sz="2000" i="1" dirty="0" err="1" smtClean="0">
                <a:solidFill>
                  <a:schemeClr val="bg1"/>
                </a:solidFill>
              </a:rPr>
              <a:t>зёрнышкам,пшену,блинам</a:t>
            </a:r>
            <a:r>
              <a:rPr lang="ru-RU" sz="2000" i="1" dirty="0" smtClean="0">
                <a:solidFill>
                  <a:schemeClr val="bg1"/>
                </a:solidFill>
              </a:rPr>
              <a:t>,</a:t>
            </a:r>
            <a:br>
              <a:rPr lang="ru-RU" sz="2000" i="1" dirty="0" smtClean="0">
                <a:solidFill>
                  <a:schemeClr val="bg1"/>
                </a:solidFill>
              </a:rPr>
            </a:br>
            <a:r>
              <a:rPr lang="ru-RU" sz="2000" i="1" dirty="0" smtClean="0">
                <a:solidFill>
                  <a:schemeClr val="bg1"/>
                </a:solidFill>
              </a:rPr>
              <a:t>меня рано поднимают</a:t>
            </a:r>
            <a:br>
              <a:rPr lang="ru-RU" sz="2000" i="1" dirty="0" smtClean="0">
                <a:solidFill>
                  <a:schemeClr val="bg1"/>
                </a:solidFill>
              </a:rPr>
            </a:br>
            <a:r>
              <a:rPr lang="ru-RU" sz="2000" i="1" dirty="0" smtClean="0">
                <a:solidFill>
                  <a:schemeClr val="bg1"/>
                </a:solidFill>
              </a:rPr>
              <a:t>-будят песней по утрам.</a:t>
            </a:r>
            <a:endParaRPr lang="ru-RU" sz="200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779912" y="260648"/>
            <a:ext cx="18020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Муниципальное</a:t>
            </a:r>
            <a:endParaRPr lang="ru-RU" dirty="0"/>
          </a:p>
        </p:txBody>
      </p:sp>
      <p:pic>
        <p:nvPicPr>
          <p:cNvPr id="6" name="Picture 2" descr="https://im3-tub-ru.yandex.net/i?id=55dfb1e287d86721949434e1e874e63a&amp;n=33&amp;h=190&amp;w=304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4578" name="Picture 2" descr="C:\Users\Anna\Downloads\P1092702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187624" y="2465512"/>
            <a:ext cx="6912768" cy="4392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251520" y="332656"/>
            <a:ext cx="84969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chemeClr val="bg1"/>
                </a:solidFill>
              </a:rPr>
              <a:t>У кормушки обязательно должна быть крыша, потому что корм может намочиться дождем или засыпан снегом. Отверстие в кормушке должно быть настолько широким, чтобы птица могла спокойно проникнуть во внутрь кормушки и так же легко покинуть ее.</a:t>
            </a:r>
            <a:endParaRPr lang="ru-RU" sz="2400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779912" y="260648"/>
            <a:ext cx="18020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Муниципальное</a:t>
            </a:r>
            <a:endParaRPr lang="ru-RU" dirty="0"/>
          </a:p>
        </p:txBody>
      </p:sp>
      <p:pic>
        <p:nvPicPr>
          <p:cNvPr id="6" name="Picture 2" descr="https://im3-tub-ru.yandex.net/i?id=55dfb1e287d86721949434e1e874e63a&amp;n=33&amp;h=190&amp;w=304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39552" y="332656"/>
            <a:ext cx="828092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Как мы оформляли кормушки</a:t>
            </a:r>
            <a:endParaRPr lang="ru-RU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27650" name="Picture 2" descr="G:\DCIM\106NIKON\DSCN3088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187624" y="1772816"/>
            <a:ext cx="7118306" cy="49072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779912" y="260648"/>
            <a:ext cx="18020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Муниципальное</a:t>
            </a:r>
            <a:endParaRPr lang="ru-RU" dirty="0"/>
          </a:p>
        </p:txBody>
      </p:sp>
      <p:pic>
        <p:nvPicPr>
          <p:cNvPr id="6" name="Picture 2" descr="https://im3-tub-ru.yandex.net/i?id=55dfb1e287d86721949434e1e874e63a&amp;n=33&amp;h=190&amp;w=304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0" y="260648"/>
            <a:ext cx="9191555" cy="261610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Вот такие классные кормушки у нас получились.</a:t>
            </a:r>
          </a:p>
          <a:p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5602" name="Picture 2" descr="G:\DCIM\106NIKON\DSCN3068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2204864"/>
            <a:ext cx="4716016" cy="35374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603" name="Picture 3" descr="G:\DCIM\106NIKON\DSCN3069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139952" y="3309525"/>
            <a:ext cx="4730766" cy="35484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269</TotalTime>
  <Words>263</Words>
  <Application>Microsoft Office PowerPoint</Application>
  <PresentationFormat>Экран (4:3)</PresentationFormat>
  <Paragraphs>38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Бумажная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Anna</dc:creator>
  <cp:lastModifiedBy>Anna</cp:lastModifiedBy>
  <cp:revision>33</cp:revision>
  <dcterms:created xsi:type="dcterms:W3CDTF">2016-01-26T16:25:10Z</dcterms:created>
  <dcterms:modified xsi:type="dcterms:W3CDTF">2016-01-28T16:56:17Z</dcterms:modified>
</cp:coreProperties>
</file>