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65" r:id="rId6"/>
    <p:sldId id="266" r:id="rId7"/>
    <p:sldId id="259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33"/>
    <a:srgbClr val="00FF00"/>
    <a:srgbClr val="29DB31"/>
    <a:srgbClr val="DFF7E5"/>
    <a:srgbClr val="3ADE42"/>
    <a:srgbClr val="ECFE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42394-2B22-4C06-8D11-79C3E278408C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B81C-7516-4B2F-AD68-1AB6A73E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B81C-7516-4B2F-AD68-1AB6A73E52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B81C-7516-4B2F-AD68-1AB6A73E528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0">
              <a:srgbClr val="99FF33"/>
            </a:gs>
            <a:gs pos="50000">
              <a:srgbClr val="66FF33"/>
            </a:gs>
            <a:gs pos="100000">
              <a:srgbClr val="00B05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48;&#1085;&#1090;&#1077;&#1088;&#1072;&#1082;&#1090;&#1080;&#1074;&#1085;&#1072;&#1103;%20&#1084;&#1086;&#1079;&#1072;&#1080;&#1082;&#1072;\&#1048;&#1075;&#1088;&#1072;%20&#1063;&#1077;&#1090;&#1074;&#1077;&#1088;&#1090;&#1099;&#1081;%20&#1083;&#1080;&#1096;&#1085;&#1080;&#1081;\&#1089;&#1084;&#1077;&#1096;&#1072;&#1088;&#1080;&#1082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../&#1048;&#1075;&#1088;&#1072;%20&#1063;&#1077;&#1090;&#1074;&#1077;&#1088;&#1090;&#1099;&#1081;%20&#1083;&#1080;&#1096;&#1085;&#1080;&#1081;/&#1063;&#1077;&#1090;&#1074;&#1077;&#1088;&#1090;&#1099;&#1081;%20&#1083;&#1080;&#1096;&#1085;&#1080;&#1081;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Admin\Рабочий стол\анимация\смешарик.gif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780928"/>
            <a:ext cx="1944216" cy="2040464"/>
          </a:xfrm>
          <a:prstGeom prst="rect">
            <a:avLst/>
          </a:prstGeom>
          <a:noFill/>
        </p:spPr>
      </p:pic>
      <p:pic>
        <p:nvPicPr>
          <p:cNvPr id="7" name="смешар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9144000" y="299695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2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Documents and Settings\Admin\Рабочий стол\анимация\шкафкопирование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3024336" cy="3168352"/>
          </a:xfrm>
          <a:prstGeom prst="rect">
            <a:avLst/>
          </a:prstGeom>
          <a:noFill/>
        </p:spPr>
      </p:pic>
      <p:pic>
        <p:nvPicPr>
          <p:cNvPr id="2064" name="Picture 16" descr="C:\Documents and Settings\Admin\Рабочий стол\анимация\диванкопирование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3485926" cy="2448272"/>
          </a:xfrm>
          <a:prstGeom prst="rect">
            <a:avLst/>
          </a:prstGeom>
          <a:noFill/>
        </p:spPr>
      </p:pic>
      <p:pic>
        <p:nvPicPr>
          <p:cNvPr id="2065" name="Picture 17" descr="C:\Documents and Settings\Admin\Рабочий стол\анимация\кроватькопирование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636912"/>
            <a:ext cx="3744416" cy="3101436"/>
          </a:xfrm>
          <a:prstGeom prst="rect">
            <a:avLst/>
          </a:prstGeom>
          <a:noFill/>
        </p:spPr>
      </p:pic>
      <p:pic>
        <p:nvPicPr>
          <p:cNvPr id="2066" name="Picture 18" descr="C:\Documents and Settings\Admin\Рабочий стол\анимация\машина ст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0"/>
            <a:ext cx="1987401" cy="2564904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Documents and Settings\Admin\Рабочий стол\анимация\шкафкопирование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3024336" cy="3168352"/>
          </a:xfrm>
          <a:prstGeom prst="rect">
            <a:avLst/>
          </a:prstGeom>
          <a:noFill/>
        </p:spPr>
      </p:pic>
      <p:pic>
        <p:nvPicPr>
          <p:cNvPr id="2064" name="Picture 16" descr="C:\Documents and Settings\Admin\Рабочий стол\анимация\диванкопирование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3485926" cy="2448272"/>
          </a:xfrm>
          <a:prstGeom prst="rect">
            <a:avLst/>
          </a:prstGeom>
          <a:noFill/>
        </p:spPr>
      </p:pic>
      <p:pic>
        <p:nvPicPr>
          <p:cNvPr id="2065" name="Picture 17" descr="C:\Documents and Settings\Admin\Рабочий стол\анимация\кроватькопирование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636912"/>
            <a:ext cx="3744416" cy="3101436"/>
          </a:xfrm>
          <a:prstGeom prst="rect">
            <a:avLst/>
          </a:prstGeom>
          <a:noFill/>
        </p:spPr>
      </p:pic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132138" y="5661025"/>
            <a:ext cx="27360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МЕБЕЛЬ</a:t>
            </a:r>
            <a:endParaRPr lang="ru-RU" sz="4800" dirty="0">
              <a:solidFill>
                <a:srgbClr val="000099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анимация\машина ст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2376264" cy="342571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анимация\пыль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3216151" cy="3699485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анимация\микроволновка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645024"/>
            <a:ext cx="3267075" cy="2009775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анимация\сковород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56992"/>
            <a:ext cx="4384066" cy="208823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анимация\машина ст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2376264" cy="342571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анимация\пыль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3216151" cy="3699485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анимация\микроволновка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645024"/>
            <a:ext cx="3267075" cy="2009775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051720" y="5805264"/>
            <a:ext cx="53285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БЫТОВАЯ ТЕХНИКА</a:t>
            </a:r>
            <a:endParaRPr lang="ru-RU" sz="4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анимация\сковород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4111005" cy="288032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анимация\кастрюл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3810001" cy="285750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анимация\форма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8640"/>
            <a:ext cx="3810000" cy="3145532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анимация\сыр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60648"/>
            <a:ext cx="2952328" cy="2801618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анимация\сковород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4111005" cy="288032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анимация\кастрюл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3810001" cy="285750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анимация\форма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8640"/>
            <a:ext cx="3810000" cy="3145532"/>
          </a:xfrm>
          <a:prstGeom prst="rect">
            <a:avLst/>
          </a:prstGeom>
          <a:noFill/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03848" y="5805264"/>
            <a:ext cx="3024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ПОСУДА</a:t>
            </a:r>
            <a:endParaRPr lang="ru-RU" sz="4800" dirty="0">
              <a:solidFill>
                <a:srgbClr val="000099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65304"/>
            <a:ext cx="899592" cy="69269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C:\Documents and Settings\Admin\Рабочий стол\анимация\диванкопирование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4984844" cy="3501008"/>
          </a:xfrm>
          <a:prstGeom prst="rect">
            <a:avLst/>
          </a:prstGeom>
          <a:noFill/>
        </p:spPr>
      </p:pic>
      <p:pic>
        <p:nvPicPr>
          <p:cNvPr id="11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9468544" y="2852936"/>
            <a:ext cx="656456" cy="656456"/>
          </a:xfrm>
          <a:prstGeom prst="rect">
            <a:avLst/>
          </a:prstGeom>
        </p:spPr>
      </p:pic>
      <p:pic>
        <p:nvPicPr>
          <p:cNvPr id="1027" name="Picture 3" descr="C:\Documents and Settings\Admin\Рабочий стол\анимация\aohdrtnwкопирование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556792"/>
            <a:ext cx="1428750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</Words>
  <Application>Microsoft Office PowerPoint</Application>
  <PresentationFormat>Экран (4:3)</PresentationFormat>
  <Paragraphs>5</Paragraphs>
  <Slides>8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26</cp:revision>
  <dcterms:modified xsi:type="dcterms:W3CDTF">2011-06-19T10:44:00Z</dcterms:modified>
</cp:coreProperties>
</file>