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9" r:id="rId3"/>
    <p:sldId id="261" r:id="rId4"/>
    <p:sldId id="276" r:id="rId5"/>
    <p:sldId id="267" r:id="rId6"/>
    <p:sldId id="264" r:id="rId7"/>
    <p:sldId id="270" r:id="rId8"/>
    <p:sldId id="258" r:id="rId9"/>
    <p:sldId id="271" r:id="rId10"/>
    <p:sldId id="265" r:id="rId11"/>
    <p:sldId id="272" r:id="rId12"/>
    <p:sldId id="266" r:id="rId13"/>
    <p:sldId id="273" r:id="rId14"/>
    <p:sldId id="274" r:id="rId15"/>
    <p:sldId id="260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00CC00"/>
    <a:srgbClr val="009900"/>
    <a:srgbClr val="33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7C9B81F-C347-4BEF-BFDF-29C42F48304A}" type="datetimeFigureOut">
              <a:rPr lang="en-US" smtClean="0"/>
              <a:pPr/>
              <a:t>1/27/2016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59;&#1088;&#1086;&#1082;%2015%20&#1103;&#1085;&#1074;\&#1059;&#1056;&#1054;&#1050;%2015%20&#1076;&#1077;&#1082;\CHetvero_nozhek_Malenkij_ezhikfuhty_fuhty_fu_(vmusice.net)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37r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60648"/>
            <a:ext cx="3090871" cy="274576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764704"/>
            <a:ext cx="503054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Русский </a:t>
            </a:r>
          </a:p>
          <a:p>
            <a:pPr algn="ctr"/>
            <a:r>
              <a:rPr lang="ru-RU" sz="66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язык</a:t>
            </a:r>
            <a:endParaRPr lang="ru-RU" sz="66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23528" y="3212976"/>
            <a:ext cx="8424936" cy="3312368"/>
            <a:chOff x="323528" y="3212976"/>
            <a:chExt cx="8424936" cy="3312368"/>
          </a:xfrm>
        </p:grpSpPr>
        <p:pic>
          <p:nvPicPr>
            <p:cNvPr id="6148" name="Picture 4" descr="http://www.coollady.ru/pic/0004/010/07.jpg"/>
            <p:cNvPicPr>
              <a:picLocks noChangeAspect="1" noChangeArrowheads="1"/>
            </p:cNvPicPr>
            <p:nvPr/>
          </p:nvPicPr>
          <p:blipFill>
            <a:blip r:embed="rId3" cstate="print"/>
            <a:srcRect l="2293" t="2256" r="2477" b="5924"/>
            <a:stretch>
              <a:fillRect/>
            </a:stretch>
          </p:blipFill>
          <p:spPr bwMode="auto">
            <a:xfrm>
              <a:off x="395536" y="3933056"/>
              <a:ext cx="8352928" cy="2592288"/>
            </a:xfrm>
            <a:prstGeom prst="rect">
              <a:avLst/>
            </a:prstGeom>
            <a:noFill/>
          </p:spPr>
        </p:pic>
        <p:pic>
          <p:nvPicPr>
            <p:cNvPr id="7" name="Picture 18" descr="http://dliadetei.ru/public/2/20121116/135304839916043591_preview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CFEFB"/>
                </a:clrFrom>
                <a:clrTo>
                  <a:srgbClr val="FCFEFB">
                    <a:alpha val="0"/>
                  </a:srgbClr>
                </a:clrTo>
              </a:clrChange>
            </a:blip>
            <a:srcRect l="18144" t="4200" r="9281" b="11801"/>
            <a:stretch>
              <a:fillRect/>
            </a:stretch>
          </p:blipFill>
          <p:spPr bwMode="auto">
            <a:xfrm>
              <a:off x="4067944" y="3861048"/>
              <a:ext cx="1728192" cy="1440160"/>
            </a:xfrm>
            <a:prstGeom prst="rect">
              <a:avLst/>
            </a:prstGeom>
            <a:noFill/>
          </p:spPr>
        </p:pic>
        <p:pic>
          <p:nvPicPr>
            <p:cNvPr id="8" name="Picture 22" descr="http://i.pinger.pl/pgr0/8700617300002989518fab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08304" y="4077072"/>
              <a:ext cx="1317620" cy="1877609"/>
            </a:xfrm>
            <a:prstGeom prst="rect">
              <a:avLst/>
            </a:prstGeom>
            <a:noFill/>
          </p:spPr>
        </p:pic>
        <p:pic>
          <p:nvPicPr>
            <p:cNvPr id="9" name="Picture 24" descr="http://img-fotki.yandex.ru/get/4703/svetlera.3f/0_5072d_673e93cd_XXXL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3528" y="3212976"/>
              <a:ext cx="2664296" cy="295232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836712"/>
            <a:ext cx="6102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00FF"/>
                </a:solidFill>
                <a:latin typeface="+mj-lt"/>
                <a:cs typeface="Arial" pitchFamily="34" charset="0"/>
              </a:rPr>
              <a:t>Просьба мышонка. </a:t>
            </a:r>
            <a:r>
              <a:rPr lang="ru-RU" sz="3600" i="1" dirty="0" smtClean="0">
                <a:solidFill>
                  <a:srgbClr val="0000FF"/>
                </a:solidFill>
                <a:latin typeface="+mj-lt"/>
                <a:cs typeface="Arial" pitchFamily="34" charset="0"/>
              </a:rPr>
              <a:t>Исправь ошибки.</a:t>
            </a:r>
            <a:endParaRPr lang="ru-RU" sz="3600" i="1" dirty="0">
              <a:solidFill>
                <a:srgbClr val="0000FF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6" name="Picture 4" descr="http://www.coollady.ru/pic/0004/010/07.jpg"/>
          <p:cNvPicPr>
            <a:picLocks noChangeAspect="1" noChangeArrowheads="1"/>
          </p:cNvPicPr>
          <p:nvPr/>
        </p:nvPicPr>
        <p:blipFill>
          <a:blip r:embed="rId2" cstate="print"/>
          <a:srcRect l="2293" t="2256" r="2477" b="5924"/>
          <a:stretch>
            <a:fillRect/>
          </a:stretch>
        </p:blipFill>
        <p:spPr bwMode="auto">
          <a:xfrm>
            <a:off x="395536" y="3933056"/>
            <a:ext cx="8352928" cy="2592288"/>
          </a:xfrm>
          <a:prstGeom prst="rect">
            <a:avLst/>
          </a:prstGeom>
          <a:noFill/>
        </p:spPr>
      </p:pic>
      <p:pic>
        <p:nvPicPr>
          <p:cNvPr id="8" name="Picture 22" descr="http://i.pinger.pl/pgr0/8700617300002989518fab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708920"/>
            <a:ext cx="2325732" cy="3314169"/>
          </a:xfrm>
          <a:prstGeom prst="rect">
            <a:avLst/>
          </a:prstGeom>
          <a:noFill/>
        </p:spPr>
      </p:pic>
      <p:pic>
        <p:nvPicPr>
          <p:cNvPr id="10" name="Picture 4" descr="37r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764704"/>
            <a:ext cx="2514807" cy="2234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133" y="404664"/>
            <a:ext cx="3168650" cy="835025"/>
          </a:xfrm>
        </p:spPr>
        <p:txBody>
          <a:bodyPr/>
          <a:lstStyle/>
          <a:p>
            <a:r>
              <a:rPr lang="ru-RU" i="1" dirty="0" smtClean="0">
                <a:solidFill>
                  <a:srgbClr val="0000FF"/>
                </a:solidFill>
                <a:effectLst/>
              </a:rPr>
              <a:t>Проверка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4" descr="http://www.coollady.ru/pic/0004/010/0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93" t="2256" r="2477" b="5924"/>
          <a:stretch>
            <a:fillRect/>
          </a:stretch>
        </p:blipFill>
        <p:spPr bwMode="auto">
          <a:xfrm>
            <a:off x="611560" y="5301208"/>
            <a:ext cx="7632848" cy="1177324"/>
          </a:xfrm>
          <a:prstGeom prst="rect">
            <a:avLst/>
          </a:prstGeom>
          <a:noFill/>
        </p:spPr>
      </p:pic>
      <p:pic>
        <p:nvPicPr>
          <p:cNvPr id="5" name="Picture 22" descr="http://i.pinger.pl/pgr0/8700617300002989518fab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582777" cy="1719324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755576" y="1412776"/>
            <a:ext cx="784887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 ж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вём в ч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ще леса. Наш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ж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лища расположены в ч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десных местах: в сухих листьях, на ветвях дуба, под старым пнём. Кто, где ж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вёт, если чиж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строят гнезда не в старых пнях и не в траве, а мыш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не ж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вут в сухих листьях?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00392" y="1412776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</a:t>
            </a:r>
            <a:endParaRPr lang="ru-RU" sz="3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836712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http://www.coollady.ru/pic/0004/010/07.jpg"/>
          <p:cNvPicPr>
            <a:picLocks noChangeAspect="1" noChangeArrowheads="1"/>
          </p:cNvPicPr>
          <p:nvPr/>
        </p:nvPicPr>
        <p:blipFill>
          <a:blip r:embed="rId2" cstate="print"/>
          <a:srcRect l="2293" t="2256" r="2477" b="5924"/>
          <a:stretch>
            <a:fillRect/>
          </a:stretch>
        </p:blipFill>
        <p:spPr bwMode="auto">
          <a:xfrm>
            <a:off x="395536" y="3933056"/>
            <a:ext cx="8352928" cy="2592288"/>
          </a:xfrm>
          <a:prstGeom prst="rect">
            <a:avLst/>
          </a:prstGeom>
          <a:noFill/>
        </p:spPr>
      </p:pic>
      <p:pic>
        <p:nvPicPr>
          <p:cNvPr id="7" name="Picture 18" descr="http://dliadetei.ru/public/2/20121116/135304839916043591_preview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 l="18144" t="4200" r="9281" b="11801"/>
          <a:stretch>
            <a:fillRect/>
          </a:stretch>
        </p:blipFill>
        <p:spPr bwMode="auto">
          <a:xfrm>
            <a:off x="6084168" y="3429000"/>
            <a:ext cx="2678698" cy="2232248"/>
          </a:xfrm>
          <a:prstGeom prst="rect">
            <a:avLst/>
          </a:prstGeom>
          <a:noFill/>
        </p:spPr>
      </p:pic>
      <p:pic>
        <p:nvPicPr>
          <p:cNvPr id="14" name="Picture 4" descr="37r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764704"/>
            <a:ext cx="2298783" cy="2042113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683568" y="2996952"/>
            <a:ext cx="1584176" cy="864096"/>
          </a:xfrm>
          <a:prstGeom prst="roundRect">
            <a:avLst/>
          </a:prstGeom>
          <a:solidFill>
            <a:srgbClr val="0099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55776" y="2996952"/>
            <a:ext cx="1584176" cy="864096"/>
          </a:xfrm>
          <a:prstGeom prst="round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27984" y="2996952"/>
            <a:ext cx="1584176" cy="86409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187624" y="2852936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</a:t>
            </a:r>
            <a:endParaRPr lang="ru-RU" sz="6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59832" y="2852936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л</a:t>
            </a:r>
            <a:endParaRPr lang="ru-RU" sz="6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8024" y="2852936"/>
            <a:ext cx="936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сл</a:t>
            </a:r>
            <a:r>
              <a:rPr lang="ru-RU" sz="60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ru-RU" sz="6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7584" y="908720"/>
            <a:ext cx="40398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00FF"/>
                </a:solidFill>
              </a:rPr>
              <a:t>Задание Чижа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260648"/>
            <a:ext cx="3024188" cy="835025"/>
          </a:xfrm>
        </p:spPr>
        <p:txBody>
          <a:bodyPr/>
          <a:lstStyle/>
          <a:p>
            <a:r>
              <a:rPr lang="ru-RU" i="1" dirty="0" smtClean="0">
                <a:solidFill>
                  <a:srgbClr val="0000FF"/>
                </a:solidFill>
                <a:effectLst/>
              </a:rPr>
              <a:t>Проверка </a:t>
            </a:r>
            <a:endParaRPr lang="ru-RU" i="1" dirty="0">
              <a:solidFill>
                <a:srgbClr val="0000FF"/>
              </a:solidFill>
              <a:effectLst/>
            </a:endParaRPr>
          </a:p>
        </p:txBody>
      </p:sp>
      <p:pic>
        <p:nvPicPr>
          <p:cNvPr id="3" name="Picture 4" descr="http://www.coollady.ru/pic/0004/010/0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93" t="2256" r="2477" b="5924"/>
          <a:stretch>
            <a:fillRect/>
          </a:stretch>
        </p:blipFill>
        <p:spPr bwMode="auto">
          <a:xfrm>
            <a:off x="323528" y="4653136"/>
            <a:ext cx="8136904" cy="2021190"/>
          </a:xfrm>
          <a:prstGeom prst="rect">
            <a:avLst/>
          </a:prstGeom>
          <a:noFill/>
        </p:spPr>
      </p:pic>
      <p:pic>
        <p:nvPicPr>
          <p:cNvPr id="4" name="Picture 18" descr="http://dliadetei.ru/public/2/20121116/135304839916043591_preview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44" t="4200" r="9281" b="11801"/>
          <a:stretch>
            <a:fillRect/>
          </a:stretch>
        </p:blipFill>
        <p:spPr bwMode="auto">
          <a:xfrm>
            <a:off x="6444208" y="4221088"/>
            <a:ext cx="2160240" cy="18002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83568" y="1123583"/>
            <a:ext cx="777686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Зимой с неба 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летят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Человек долго смеётся, и тогда говорят, что ему в рот попала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Берёзовая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Катаются с горы зимой на длинных палках на ногах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Часть колеса машины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Чайная пара: блюдце 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1124744"/>
            <a:ext cx="28083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atin typeface="Calibri" pitchFamily="34" charset="0"/>
                <a:cs typeface="Calibri" pitchFamily="34" charset="0"/>
              </a:rPr>
              <a:t>снежинки</a:t>
            </a:r>
            <a:endParaRPr lang="ru-RU" sz="3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988840"/>
            <a:ext cx="28083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atin typeface="Calibri" pitchFamily="34" charset="0"/>
                <a:cs typeface="Calibri" pitchFamily="34" charset="0"/>
              </a:rPr>
              <a:t>смешинка</a:t>
            </a:r>
            <a:endParaRPr lang="ru-RU" sz="3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2420888"/>
            <a:ext cx="28083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atin typeface="Calibri" pitchFamily="34" charset="0"/>
                <a:cs typeface="Calibri" pitchFamily="34" charset="0"/>
              </a:rPr>
              <a:t>роща</a:t>
            </a:r>
            <a:endParaRPr lang="ru-RU" sz="3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3284984"/>
            <a:ext cx="1440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atin typeface="Calibri" pitchFamily="34" charset="0"/>
                <a:cs typeface="Calibri" pitchFamily="34" charset="0"/>
              </a:rPr>
              <a:t>- лыжи</a:t>
            </a:r>
            <a:endParaRPr lang="ru-RU" sz="3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3968" y="3717032"/>
            <a:ext cx="15841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atin typeface="Calibri" pitchFamily="34" charset="0"/>
                <a:cs typeface="Calibri" pitchFamily="34" charset="0"/>
              </a:rPr>
              <a:t>- шина</a:t>
            </a:r>
            <a:endParaRPr lang="ru-RU" sz="3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9992" y="4149080"/>
            <a:ext cx="136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atin typeface="Calibri" pitchFamily="34" charset="0"/>
                <a:cs typeface="Calibri" pitchFamily="34" charset="0"/>
              </a:rPr>
              <a:t>чашка</a:t>
            </a:r>
            <a:endParaRPr lang="ru-RU" sz="3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020272" y="692696"/>
            <a:ext cx="1224136" cy="576064"/>
          </a:xfrm>
          <a:prstGeom prst="roundRect">
            <a:avLst/>
          </a:prstGeom>
          <a:solidFill>
            <a:srgbClr val="0099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9592" y="476672"/>
            <a:ext cx="3024188" cy="835025"/>
          </a:xfrm>
        </p:spPr>
        <p:txBody>
          <a:bodyPr/>
          <a:lstStyle/>
          <a:p>
            <a:r>
              <a:rPr lang="ru-RU" i="1" dirty="0" smtClean="0">
                <a:solidFill>
                  <a:srgbClr val="0000FF"/>
                </a:solidFill>
                <a:effectLst/>
              </a:rPr>
              <a:t>Проверка </a:t>
            </a:r>
            <a:endParaRPr lang="ru-RU" i="1" dirty="0">
              <a:solidFill>
                <a:srgbClr val="0000FF"/>
              </a:solidFill>
              <a:effectLst/>
            </a:endParaRPr>
          </a:p>
        </p:txBody>
      </p:sp>
      <p:pic>
        <p:nvPicPr>
          <p:cNvPr id="3" name="Picture 4" descr="http://www.coollady.ru/pic/0004/010/0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93" t="2256" r="2477" b="5924"/>
          <a:stretch>
            <a:fillRect/>
          </a:stretch>
        </p:blipFill>
        <p:spPr bwMode="auto">
          <a:xfrm>
            <a:off x="323528" y="4653136"/>
            <a:ext cx="8136904" cy="2021190"/>
          </a:xfrm>
          <a:prstGeom prst="rect">
            <a:avLst/>
          </a:prstGeom>
          <a:noFill/>
        </p:spPr>
      </p:pic>
      <p:pic>
        <p:nvPicPr>
          <p:cNvPr id="4" name="Picture 18" descr="http://dliadetei.ru/public/2/20121116/135304839916043591_preview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44" t="4200" r="9281" b="11801"/>
          <a:stretch>
            <a:fillRect/>
          </a:stretch>
        </p:blipFill>
        <p:spPr bwMode="auto">
          <a:xfrm>
            <a:off x="6444208" y="4149080"/>
            <a:ext cx="2160240" cy="1800200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11560" y="1517038"/>
            <a:ext cx="79928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лесу   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В воздухе кружатся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. Птицы больше не 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По   небу 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тучи.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19672" y="3140968"/>
            <a:ext cx="1512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мчатся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1700808"/>
            <a:ext cx="15424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тишина</a:t>
            </a:r>
            <a:endParaRPr lang="ru-RU" sz="32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732240" y="1700808"/>
            <a:ext cx="19704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пушистые</a:t>
            </a:r>
            <a:endParaRPr lang="ru-RU" sz="32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2420888"/>
            <a:ext cx="19707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снежинки</a:t>
            </a:r>
            <a:endParaRPr lang="ru-RU" sz="3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796136" y="2420888"/>
            <a:ext cx="13983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кричат</a:t>
            </a:r>
            <a:endParaRPr lang="ru-RU" sz="32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48264" y="692696"/>
            <a:ext cx="1224136" cy="648072"/>
          </a:xfrm>
          <a:prstGeom prst="round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3212976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Д/</a:t>
            </a:r>
            <a:r>
              <a:rPr lang="ru-RU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карточки</a:t>
            </a:r>
            <a:endParaRPr lang="ru-RU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9552" y="518483"/>
            <a:ext cx="820891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Подведение итогов и формулирование выводов.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Понравился ли вам урок? 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Что нового вы узнали?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Слова, с какой орфограммой нам встречались?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Какие правила русского языка помогали нам на уроке?  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    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4" descr="http://www.coollady.ru/pic/0004/010/0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93" t="2256" r="2477" b="5924"/>
          <a:stretch>
            <a:fillRect/>
          </a:stretch>
        </p:blipFill>
        <p:spPr bwMode="auto">
          <a:xfrm>
            <a:off x="395536" y="3933056"/>
            <a:ext cx="8352928" cy="2592288"/>
          </a:xfrm>
          <a:prstGeom prst="rect">
            <a:avLst/>
          </a:prstGeom>
          <a:noFill/>
        </p:spPr>
      </p:pic>
      <p:pic>
        <p:nvPicPr>
          <p:cNvPr id="14" name="Picture 18" descr="http://dliadetei.ru/public/2/20121116/135304839916043591_preview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 l="18144" t="4200" r="9281" b="11801"/>
          <a:stretch>
            <a:fillRect/>
          </a:stretch>
        </p:blipFill>
        <p:spPr bwMode="auto">
          <a:xfrm>
            <a:off x="4067944" y="4149080"/>
            <a:ext cx="1728192" cy="1440160"/>
          </a:xfrm>
          <a:prstGeom prst="rect">
            <a:avLst/>
          </a:prstGeom>
          <a:noFill/>
        </p:spPr>
      </p:pic>
      <p:pic>
        <p:nvPicPr>
          <p:cNvPr id="15" name="Picture 22" descr="http://i.pinger.pl/pgr0/8700617300002989518fab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67544" y="3717032"/>
            <a:ext cx="1317620" cy="1877609"/>
          </a:xfrm>
          <a:prstGeom prst="rect">
            <a:avLst/>
          </a:prstGeom>
          <a:noFill/>
        </p:spPr>
      </p:pic>
      <p:pic>
        <p:nvPicPr>
          <p:cNvPr id="16" name="Picture 24" descr="http://img-fotki.yandex.ru/get/4703/svetlera.3f/0_5072d_673e93cd_XX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012160" y="2924944"/>
            <a:ext cx="2664296" cy="2952328"/>
          </a:xfrm>
          <a:prstGeom prst="rect">
            <a:avLst/>
          </a:prstGeom>
          <a:noFill/>
        </p:spPr>
      </p:pic>
      <p:pic>
        <p:nvPicPr>
          <p:cNvPr id="17" name="Picture 4" descr="37r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692696"/>
            <a:ext cx="2010751" cy="1786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http://www.confetti.kz/mirp/065/066.36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04664"/>
            <a:ext cx="424847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www.coollady.ru/pic/0004/010/0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93" t="2256" r="2477" b="5924"/>
          <a:stretch>
            <a:fillRect/>
          </a:stretch>
        </p:blipFill>
        <p:spPr bwMode="auto">
          <a:xfrm>
            <a:off x="677413" y="4383889"/>
            <a:ext cx="7639003" cy="2141455"/>
          </a:xfrm>
          <a:prstGeom prst="rect">
            <a:avLst/>
          </a:prstGeom>
          <a:noFill/>
        </p:spPr>
      </p:pic>
      <p:pic>
        <p:nvPicPr>
          <p:cNvPr id="11" name="Picture 18" descr="http://dliadetei.ru/public/2/20121116/135304839916043591_preview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44" t="4200" r="9281" b="11801"/>
          <a:stretch>
            <a:fillRect/>
          </a:stretch>
        </p:blipFill>
        <p:spPr bwMode="auto">
          <a:xfrm>
            <a:off x="4035940" y="4324404"/>
            <a:ext cx="1580483" cy="1189697"/>
          </a:xfrm>
          <a:prstGeom prst="rect">
            <a:avLst/>
          </a:prstGeom>
          <a:noFill/>
        </p:spPr>
      </p:pic>
      <p:pic>
        <p:nvPicPr>
          <p:cNvPr id="12" name="Picture 22" descr="http://i.pinger.pl/pgr0/8700617300002989518fab1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72652" y="3933056"/>
            <a:ext cx="1540655" cy="1983116"/>
          </a:xfrm>
          <a:prstGeom prst="rect">
            <a:avLst/>
          </a:prstGeom>
          <a:noFill/>
        </p:spPr>
      </p:pic>
      <p:pic>
        <p:nvPicPr>
          <p:cNvPr id="13" name="Picture 24" descr="http://img-fotki.yandex.ru/get/4703/svetlera.3f/0_5072d_673e93cd_XXX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12976"/>
            <a:ext cx="3093421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pastor.artphoto.pro/photo.ashx?photoid=1108274&amp;type=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7499"/>
            <a:ext cx="8352928" cy="5471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://www.coollady.ru/pic/0004/010/0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89" t="5578" b="9138"/>
          <a:stretch>
            <a:fillRect/>
          </a:stretch>
        </p:blipFill>
        <p:spPr bwMode="auto">
          <a:xfrm>
            <a:off x="395536" y="4941168"/>
            <a:ext cx="8424936" cy="1656184"/>
          </a:xfrm>
          <a:prstGeom prst="rect">
            <a:avLst/>
          </a:prstGeom>
          <a:noFill/>
        </p:spPr>
      </p:pic>
      <p:pic>
        <p:nvPicPr>
          <p:cNvPr id="13314" name="Picture 2" descr="http://ocka3ke.ru/sites/default/files/styles/large_tale/public/skazka_ob_umnom_myshonke_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9DB760"/>
              </a:clrFrom>
              <a:clrTo>
                <a:srgbClr val="9DB76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3933056"/>
            <a:ext cx="1728192" cy="1306545"/>
          </a:xfrm>
          <a:prstGeom prst="rect">
            <a:avLst/>
          </a:prstGeom>
          <a:noFill/>
        </p:spPr>
      </p:pic>
      <p:pic>
        <p:nvPicPr>
          <p:cNvPr id="13330" name="Picture 18" descr="http://dliadetei.ru/public/2/20121116/135304839916043591_preview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 l="18144" t="4200" r="9281" b="11801"/>
          <a:stretch>
            <a:fillRect/>
          </a:stretch>
        </p:blipFill>
        <p:spPr bwMode="auto">
          <a:xfrm>
            <a:off x="3923928" y="5085184"/>
            <a:ext cx="1152128" cy="960107"/>
          </a:xfrm>
          <a:prstGeom prst="rect">
            <a:avLst/>
          </a:prstGeom>
          <a:noFill/>
        </p:spPr>
      </p:pic>
      <p:pic>
        <p:nvPicPr>
          <p:cNvPr id="13336" name="Picture 24" descr="http://img-fotki.yandex.ru/get/4703/svetlera.3f/0_5072d_673e93cd_XXX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725144"/>
            <a:ext cx="1728192" cy="1728192"/>
          </a:xfrm>
          <a:prstGeom prst="rect">
            <a:avLst/>
          </a:prstGeom>
          <a:noFill/>
        </p:spPr>
      </p:pic>
      <p:pic>
        <p:nvPicPr>
          <p:cNvPr id="13338" name="Picture 26" descr="http://www.look.com.ua/pic/201411/2560x1440/look.com.ua-112366.jpg"/>
          <p:cNvPicPr>
            <a:picLocks noChangeAspect="1" noChangeArrowheads="1"/>
          </p:cNvPicPr>
          <p:nvPr/>
        </p:nvPicPr>
        <p:blipFill>
          <a:blip r:embed="rId7" cstate="print"/>
          <a:srcRect l="8131" r="17856"/>
          <a:stretch>
            <a:fillRect/>
          </a:stretch>
        </p:blipFill>
        <p:spPr bwMode="auto">
          <a:xfrm>
            <a:off x="7236296" y="4365104"/>
            <a:ext cx="1459109" cy="1108923"/>
          </a:xfrm>
          <a:prstGeom prst="rect">
            <a:avLst/>
          </a:prstGeom>
          <a:noFill/>
        </p:spPr>
      </p:pic>
      <p:pic>
        <p:nvPicPr>
          <p:cNvPr id="17" name="Picture 18" descr="http://dliadetei.ru/public/2/20121116/135304839916043591_preview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 l="18144" t="4200" r="9281" b="11801"/>
          <a:stretch>
            <a:fillRect/>
          </a:stretch>
        </p:blipFill>
        <p:spPr bwMode="auto">
          <a:xfrm flipH="1">
            <a:off x="1475656" y="1340768"/>
            <a:ext cx="936104" cy="780086"/>
          </a:xfrm>
          <a:prstGeom prst="rect">
            <a:avLst/>
          </a:prstGeom>
          <a:noFill/>
        </p:spPr>
      </p:pic>
      <p:pic>
        <p:nvPicPr>
          <p:cNvPr id="13334" name="Picture 22" descr="http://i.pinger.pl/pgr0/8700617300002989518fab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56376" y="5301208"/>
            <a:ext cx="792088" cy="1128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1857364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endParaRPr lang="ru-RU" sz="4000" b="1" dirty="0">
              <a:solidFill>
                <a:srgbClr val="C0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4100" name="Picture 4" descr="http://itd2.mycdn.me/image?t=13&amp;bid=803542837655&amp;id=803542837655&amp;plc=WEB&amp;tkn=*WzepieFgz2v-pbrjV7B9FEio_r8"/>
          <p:cNvPicPr>
            <a:picLocks noChangeAspect="1" noChangeArrowheads="1"/>
          </p:cNvPicPr>
          <p:nvPr/>
        </p:nvPicPr>
        <p:blipFill>
          <a:blip r:embed="rId2" cstate="print"/>
          <a:srcRect t="18391"/>
          <a:stretch>
            <a:fillRect/>
          </a:stretch>
        </p:blipFill>
        <p:spPr bwMode="auto">
          <a:xfrm>
            <a:off x="323528" y="332656"/>
            <a:ext cx="8424936" cy="5156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ttp://www.coollady.ru/pic/0004/010/0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89" t="5578" r="3568" b="9138"/>
          <a:stretch>
            <a:fillRect/>
          </a:stretch>
        </p:blipFill>
        <p:spPr bwMode="auto">
          <a:xfrm>
            <a:off x="251520" y="4293096"/>
            <a:ext cx="8471735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pastor.artphoto.pro/photo.ashx?photoid=1108274&amp;type=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7499"/>
            <a:ext cx="8352928" cy="5471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://www.coollady.ru/pic/0004/010/0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89" t="5578" b="9138"/>
          <a:stretch>
            <a:fillRect/>
          </a:stretch>
        </p:blipFill>
        <p:spPr bwMode="auto">
          <a:xfrm>
            <a:off x="395536" y="4941168"/>
            <a:ext cx="8424936" cy="1656184"/>
          </a:xfrm>
          <a:prstGeom prst="rect">
            <a:avLst/>
          </a:prstGeom>
          <a:noFill/>
        </p:spPr>
      </p:pic>
      <p:pic>
        <p:nvPicPr>
          <p:cNvPr id="13330" name="Picture 18" descr="http://dliadetei.ru/public/2/20121116/135304839916043591_preview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 l="18144" t="4200" r="9281" b="11801"/>
          <a:stretch>
            <a:fillRect/>
          </a:stretch>
        </p:blipFill>
        <p:spPr bwMode="auto">
          <a:xfrm>
            <a:off x="3923928" y="5085184"/>
            <a:ext cx="1152128" cy="960107"/>
          </a:xfrm>
          <a:prstGeom prst="rect">
            <a:avLst/>
          </a:prstGeom>
          <a:noFill/>
        </p:spPr>
      </p:pic>
      <p:pic>
        <p:nvPicPr>
          <p:cNvPr id="13336" name="Picture 24" descr="http://img-fotki.yandex.ru/get/4703/svetlera.3f/0_5072d_673e93cd_XX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725144"/>
            <a:ext cx="1728192" cy="1728192"/>
          </a:xfrm>
          <a:prstGeom prst="rect">
            <a:avLst/>
          </a:prstGeom>
          <a:noFill/>
        </p:spPr>
      </p:pic>
      <p:pic>
        <p:nvPicPr>
          <p:cNvPr id="13334" name="Picture 22" descr="http://i.pinger.pl/pgr0/8700617300002989518fab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376" y="5301208"/>
            <a:ext cx="792088" cy="1128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37r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764704"/>
            <a:ext cx="3090871" cy="2745761"/>
          </a:xfrm>
          <a:prstGeom prst="rect">
            <a:avLst/>
          </a:prstGeom>
          <a:noFill/>
        </p:spPr>
      </p:pic>
      <p:grpSp>
        <p:nvGrpSpPr>
          <p:cNvPr id="2" name="Группа 9"/>
          <p:cNvGrpSpPr/>
          <p:nvPr/>
        </p:nvGrpSpPr>
        <p:grpSpPr>
          <a:xfrm>
            <a:off x="323528" y="3212976"/>
            <a:ext cx="8424936" cy="3312368"/>
            <a:chOff x="323528" y="3212976"/>
            <a:chExt cx="8424936" cy="3312368"/>
          </a:xfrm>
        </p:grpSpPr>
        <p:pic>
          <p:nvPicPr>
            <p:cNvPr id="6148" name="Picture 4" descr="http://www.coollady.ru/pic/0004/010/07.jpg"/>
            <p:cNvPicPr>
              <a:picLocks noChangeAspect="1" noChangeArrowheads="1"/>
            </p:cNvPicPr>
            <p:nvPr/>
          </p:nvPicPr>
          <p:blipFill>
            <a:blip r:embed="rId3" cstate="print"/>
            <a:srcRect l="2293" t="2256" r="2477" b="5924"/>
            <a:stretch>
              <a:fillRect/>
            </a:stretch>
          </p:blipFill>
          <p:spPr bwMode="auto">
            <a:xfrm>
              <a:off x="395536" y="3933056"/>
              <a:ext cx="8352928" cy="2592288"/>
            </a:xfrm>
            <a:prstGeom prst="rect">
              <a:avLst/>
            </a:prstGeom>
            <a:noFill/>
          </p:spPr>
        </p:pic>
        <p:pic>
          <p:nvPicPr>
            <p:cNvPr id="7" name="Picture 18" descr="http://dliadetei.ru/public/2/20121116/135304839916043591_preview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CFEFB"/>
                </a:clrFrom>
                <a:clrTo>
                  <a:srgbClr val="FCFEFB">
                    <a:alpha val="0"/>
                  </a:srgbClr>
                </a:clrTo>
              </a:clrChange>
            </a:blip>
            <a:srcRect l="18144" t="4200" r="9281" b="11801"/>
            <a:stretch>
              <a:fillRect/>
            </a:stretch>
          </p:blipFill>
          <p:spPr bwMode="auto">
            <a:xfrm>
              <a:off x="4067944" y="3861048"/>
              <a:ext cx="1728192" cy="1440160"/>
            </a:xfrm>
            <a:prstGeom prst="rect">
              <a:avLst/>
            </a:prstGeom>
            <a:noFill/>
          </p:spPr>
        </p:pic>
        <p:pic>
          <p:nvPicPr>
            <p:cNvPr id="8" name="Picture 22" descr="http://i.pinger.pl/pgr0/8700617300002989518fab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08304" y="4077072"/>
              <a:ext cx="1317620" cy="1877609"/>
            </a:xfrm>
            <a:prstGeom prst="rect">
              <a:avLst/>
            </a:prstGeom>
            <a:noFill/>
          </p:spPr>
        </p:pic>
        <p:pic>
          <p:nvPicPr>
            <p:cNvPr id="9" name="Picture 24" descr="http://img-fotki.yandex.ru/get/4703/svetlera.3f/0_5072d_673e93cd_XXXL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3528" y="3212976"/>
              <a:ext cx="2664296" cy="2952328"/>
            </a:xfrm>
            <a:prstGeom prst="rect">
              <a:avLst/>
            </a:prstGeom>
            <a:noFill/>
          </p:spPr>
        </p:pic>
      </p:grpSp>
      <p:sp>
        <p:nvSpPr>
          <p:cNvPr id="10" name="Прямоугольник 9"/>
          <p:cNvSpPr/>
          <p:nvPr/>
        </p:nvSpPr>
        <p:spPr>
          <a:xfrm>
            <a:off x="755576" y="620688"/>
            <a:ext cx="518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00FF"/>
                </a:solidFill>
                <a:latin typeface="+mj-lt"/>
                <a:cs typeface="Arial" pitchFamily="34" charset="0"/>
              </a:rPr>
              <a:t>Задание от гостей  </a:t>
            </a:r>
            <a:r>
              <a:rPr lang="ru-RU" sz="36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36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Чистюлька</a:t>
            </a:r>
            <a:r>
              <a:rPr lang="ru-RU" sz="36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» </a:t>
            </a:r>
            <a:endParaRPr lang="ru-RU" sz="3600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31640" y="2348880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atin typeface="+mj-lt"/>
                <a:cs typeface="Arial" pitchFamily="34" charset="0"/>
              </a:rPr>
              <a:t>Ж  Ш  Ч  Щ</a:t>
            </a:r>
            <a:r>
              <a:rPr lang="ru-RU" sz="3600" i="1" dirty="0" smtClean="0">
                <a:latin typeface="+mj-lt"/>
                <a:cs typeface="Arial" pitchFamily="34" charset="0"/>
              </a:rPr>
              <a:t> 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coollady.ru/pic/0004/010/07.jpg"/>
          <p:cNvPicPr>
            <a:picLocks noChangeAspect="1" noChangeArrowheads="1"/>
          </p:cNvPicPr>
          <p:nvPr/>
        </p:nvPicPr>
        <p:blipFill>
          <a:blip r:embed="rId2" cstate="print"/>
          <a:srcRect l="2293" t="2256" r="2477" b="5924"/>
          <a:stretch>
            <a:fillRect/>
          </a:stretch>
        </p:blipFill>
        <p:spPr bwMode="auto">
          <a:xfrm>
            <a:off x="395536" y="3789040"/>
            <a:ext cx="8352928" cy="2592288"/>
          </a:xfrm>
          <a:prstGeom prst="rect">
            <a:avLst/>
          </a:prstGeom>
          <a:noFill/>
        </p:spPr>
      </p:pic>
      <p:pic>
        <p:nvPicPr>
          <p:cNvPr id="9" name="Picture 24" descr="http://img-fotki.yandex.ru/get/4703/svetlera.3f/0_5072d_673e93cd_X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76056" y="2060848"/>
            <a:ext cx="3184159" cy="352839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11560" y="764704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00FF"/>
                </a:solidFill>
                <a:latin typeface="+mj-lt"/>
                <a:cs typeface="Arial" pitchFamily="34" charset="0"/>
              </a:rPr>
              <a:t>Работа по учебнику</a:t>
            </a:r>
          </a:p>
          <a:p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С 13, </a:t>
            </a:r>
            <a:r>
              <a:rPr lang="ru-RU" sz="3600" b="1" i="1" dirty="0" err="1" smtClean="0">
                <a:latin typeface="Arial" pitchFamily="34" charset="0"/>
                <a:cs typeface="Arial" pitchFamily="34" charset="0"/>
              </a:rPr>
              <a:t>упр</a:t>
            </a:r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 19</a:t>
            </a:r>
          </a:p>
          <a:p>
            <a:r>
              <a:rPr lang="ru-RU" sz="3600" b="1" i="1" dirty="0" err="1" smtClean="0">
                <a:latin typeface="Arial" pitchFamily="34" charset="0"/>
                <a:cs typeface="Arial" pitchFamily="34" charset="0"/>
              </a:rPr>
              <a:t>упр</a:t>
            </a:r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 20</a:t>
            </a:r>
            <a:endParaRPr lang="ru-RU" sz="36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 descr="37r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692696"/>
            <a:ext cx="2298783" cy="2042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5445224"/>
            <a:ext cx="8183880" cy="1051560"/>
          </a:xfrm>
        </p:spPr>
        <p:txBody>
          <a:bodyPr/>
          <a:lstStyle/>
          <a:p>
            <a:r>
              <a:rPr lang="ru-RU" i="1" dirty="0" err="1" smtClean="0">
                <a:solidFill>
                  <a:srgbClr val="0000FF"/>
                </a:solidFill>
                <a:effectLst/>
              </a:rPr>
              <a:t>Физминутка</a:t>
            </a:r>
            <a:r>
              <a:rPr lang="ru-RU" i="1" dirty="0" smtClean="0">
                <a:solidFill>
                  <a:srgbClr val="0000FF"/>
                </a:solidFill>
                <a:effectLst/>
              </a:rPr>
              <a:t> </a:t>
            </a:r>
            <a:endParaRPr lang="ru-RU" i="1" dirty="0">
              <a:solidFill>
                <a:srgbClr val="0000FF"/>
              </a:solidFill>
              <a:effectLst/>
            </a:endParaRPr>
          </a:p>
        </p:txBody>
      </p:sp>
      <p:pic>
        <p:nvPicPr>
          <p:cNvPr id="5" name="Picture 2" descr="http://pastor.artphoto.pro/photo.ashx?photoid=1108274&amp;type=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8064896" cy="5282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6" descr="http://img-fotki.yandex.ru/get/9114/23869276.f6/0_9e3a9_312020d1_L.png"/>
          <p:cNvPicPr>
            <a:picLocks noChangeAspect="1" noChangeArrowheads="1"/>
          </p:cNvPicPr>
          <p:nvPr/>
        </p:nvPicPr>
        <p:blipFill>
          <a:blip r:embed="rId4" cstate="print"/>
          <a:srcRect l="2000" t="24000" r="-2000" b="20000"/>
          <a:stretch>
            <a:fillRect/>
          </a:stretch>
        </p:blipFill>
        <p:spPr bwMode="auto">
          <a:xfrm>
            <a:off x="971600" y="3717032"/>
            <a:ext cx="3600400" cy="2016224"/>
          </a:xfrm>
          <a:prstGeom prst="rect">
            <a:avLst/>
          </a:prstGeom>
          <a:noFill/>
        </p:spPr>
      </p:pic>
      <p:pic>
        <p:nvPicPr>
          <p:cNvPr id="11272" name="Picture 8" descr="http://dihanieoseni.biznessdoma.com/attachments/Image/618177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5661248"/>
            <a:ext cx="1224136" cy="864546"/>
          </a:xfrm>
          <a:prstGeom prst="rect">
            <a:avLst/>
          </a:prstGeom>
          <a:noFill/>
        </p:spPr>
      </p:pic>
      <p:pic>
        <p:nvPicPr>
          <p:cNvPr id="6" name="CHetvero_nozhek_Malenkij_ezhikfuhty_fuhty_fu_(vmusic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971600" y="90872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5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www.coollady.ru/pic/0004/010/0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93" t="2256" r="2477" b="5924"/>
          <a:stretch>
            <a:fillRect/>
          </a:stretch>
        </p:blipFill>
        <p:spPr bwMode="auto">
          <a:xfrm>
            <a:off x="611560" y="5301208"/>
            <a:ext cx="7632848" cy="1177324"/>
          </a:xfrm>
          <a:prstGeom prst="rect">
            <a:avLst/>
          </a:prstGeom>
          <a:noFill/>
        </p:spPr>
      </p:pic>
      <p:pic>
        <p:nvPicPr>
          <p:cNvPr id="5" name="Рисунок 4" descr="http://profilib.com/reader/02/31/b83102/0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6672"/>
            <a:ext cx="3600400" cy="2520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Рисунок 5" descr="http://s017.radikal.ru/i401/1201/e1/c0af9b989f90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476672"/>
            <a:ext cx="3312368" cy="2520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Рисунок 6" descr="http://www.schiefen.de/Gestaltungselemente/Cliparts/Voegel/j040686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356992"/>
            <a:ext cx="36004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Рисунок 7" descr="http://www.bankoboev.ru/images/MzE4MDg2/Bankoboev.Ru_paryaschie_chaiki_nad_morem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356992"/>
            <a:ext cx="3289176" cy="2190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22" descr="http://i.pinger.pl/pgr0/8700617300002989518fab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4797152"/>
            <a:ext cx="1582777" cy="1719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584" y="548680"/>
            <a:ext cx="3276600" cy="736600"/>
          </a:xfrm>
        </p:spPr>
        <p:txBody>
          <a:bodyPr/>
          <a:lstStyle/>
          <a:p>
            <a:r>
              <a:rPr lang="ru-RU" i="1" dirty="0" smtClean="0">
                <a:solidFill>
                  <a:srgbClr val="0000FF"/>
                </a:solidFill>
                <a:effectLst/>
              </a:rPr>
              <a:t>Проверка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Picture 4" descr="http://www.coollady.ru/pic/0004/010/0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93" t="2256" r="2477" b="5924"/>
          <a:stretch>
            <a:fillRect/>
          </a:stretch>
        </p:blipFill>
        <p:spPr bwMode="auto">
          <a:xfrm>
            <a:off x="611560" y="5301208"/>
            <a:ext cx="7632848" cy="1177324"/>
          </a:xfrm>
          <a:prstGeom prst="rect">
            <a:avLst/>
          </a:prstGeom>
          <a:noFill/>
        </p:spPr>
      </p:pic>
      <p:pic>
        <p:nvPicPr>
          <p:cNvPr id="4" name="Picture 22" descr="http://i.pinger.pl/pgr0/8700617300002989518fab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582777" cy="1719324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71600" y="1484784"/>
            <a:ext cx="662473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Мыши дразнят кота.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Мыши дружат с котом.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Чайки кружат</a:t>
            </a:r>
            <a:r>
              <a:rPr kumimoji="0" lang="ru-RU" sz="360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 в небе.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aseline="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Чайки</a:t>
            </a:r>
            <a:r>
              <a:rPr lang="ru-RU" sz="36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летают над водой.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	Чайки летают в небе.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	Чайки кружат над водой.</a:t>
            </a:r>
            <a:endParaRPr kumimoji="0" lang="ru-RU" sz="36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520</TotalTime>
  <Words>196</Words>
  <Application>Microsoft Office PowerPoint</Application>
  <PresentationFormat>Экран (4:3)</PresentationFormat>
  <Paragraphs>52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Физминутка </vt:lpstr>
      <vt:lpstr>Слайд 8</vt:lpstr>
      <vt:lpstr>Проверка </vt:lpstr>
      <vt:lpstr>Слайд 10</vt:lpstr>
      <vt:lpstr>Проверка </vt:lpstr>
      <vt:lpstr>Слайд 12</vt:lpstr>
      <vt:lpstr>Проверка </vt:lpstr>
      <vt:lpstr>Проверка 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51</cp:revision>
  <dcterms:created xsi:type="dcterms:W3CDTF">2012-10-10T16:09:35Z</dcterms:created>
  <dcterms:modified xsi:type="dcterms:W3CDTF">2016-01-26T18:43:31Z</dcterms:modified>
</cp:coreProperties>
</file>