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74" r:id="rId5"/>
    <p:sldId id="281" r:id="rId6"/>
    <p:sldId id="29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110" d="100"/>
          <a:sy n="110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17T18:27:30.410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CBC7-617E-45D8-80F0-64E00992348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5C78-8EC3-4C97-B6D4-4C8C1DB7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CBC7-617E-45D8-80F0-64E00992348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5C78-8EC3-4C97-B6D4-4C8C1DB7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CBC7-617E-45D8-80F0-64E00992348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5C78-8EC3-4C97-B6D4-4C8C1DB7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CBC7-617E-45D8-80F0-64E00992348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5C78-8EC3-4C97-B6D4-4C8C1DB7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CBC7-617E-45D8-80F0-64E00992348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5C78-8EC3-4C97-B6D4-4C8C1DB7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CBC7-617E-45D8-80F0-64E00992348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5C78-8EC3-4C97-B6D4-4C8C1DB7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CBC7-617E-45D8-80F0-64E00992348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5C78-8EC3-4C97-B6D4-4C8C1DB7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CBC7-617E-45D8-80F0-64E00992348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5C78-8EC3-4C97-B6D4-4C8C1DB7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CBC7-617E-45D8-80F0-64E00992348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5C78-8EC3-4C97-B6D4-4C8C1DB7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CBC7-617E-45D8-80F0-64E00992348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5C78-8EC3-4C97-B6D4-4C8C1DB7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CBC7-617E-45D8-80F0-64E00992348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5C78-8EC3-4C97-B6D4-4C8C1DB7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6CBC7-617E-45D8-80F0-64E00992348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5C78-8EC3-4C97-B6D4-4C8C1DB727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nout\Desktop\&#1042;&#1086;&#1090;%20&#1080;%20&#1086;&#1089;&#1077;&#1085;&#1100;%20&#1087;&#1088;&#1080;&#1096;&#1083;&#1072;.mp3" TargetMode="Externa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11" name="Рисунок 10" descr="DSC_02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1142984"/>
            <a:ext cx="6408712" cy="4392488"/>
          </a:xfrm>
          <a:prstGeom prst="rect">
            <a:avLst/>
          </a:prstGeom>
        </p:spPr>
      </p:pic>
      <p:pic>
        <p:nvPicPr>
          <p:cNvPr id="7" name="Вот и осень приш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24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_3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2662" y="1196752"/>
            <a:ext cx="6163145" cy="4536165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_3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96753"/>
            <a:ext cx="6385988" cy="4392488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_3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6192688" cy="446449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_3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6264696" cy="432048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_3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268760"/>
            <a:ext cx="5760640" cy="477619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0</Words>
  <Application>Microsoft Office PowerPoint</Application>
  <PresentationFormat>Экран (4:3)</PresentationFormat>
  <Paragraphs>0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Валентина</cp:lastModifiedBy>
  <cp:revision>22</cp:revision>
  <dcterms:created xsi:type="dcterms:W3CDTF">2015-11-17T14:09:04Z</dcterms:created>
  <dcterms:modified xsi:type="dcterms:W3CDTF">2016-01-27T14:08:42Z</dcterms:modified>
</cp:coreProperties>
</file>