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59" r:id="rId9"/>
    <p:sldId id="273" r:id="rId10"/>
    <p:sldId id="274" r:id="rId11"/>
    <p:sldId id="275" r:id="rId12"/>
    <p:sldId id="276" r:id="rId13"/>
    <p:sldId id="277" r:id="rId14"/>
    <p:sldId id="279" r:id="rId15"/>
    <p:sldId id="278" r:id="rId16"/>
    <p:sldId id="284" r:id="rId17"/>
    <p:sldId id="283" r:id="rId18"/>
    <p:sldId id="282" r:id="rId19"/>
    <p:sldId id="281" r:id="rId20"/>
    <p:sldId id="280" r:id="rId21"/>
    <p:sldId id="289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FF33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%20TouchSmart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Лист1!$C$3:$C$5</c:f>
              <c:strCache>
                <c:ptCount val="3"/>
                <c:pt idx="0">
                  <c:v>4 года</c:v>
                </c:pt>
                <c:pt idx="1">
                  <c:v>5 лет</c:v>
                </c:pt>
                <c:pt idx="2">
                  <c:v>6 лет</c:v>
                </c:pt>
              </c:strCache>
            </c:strRef>
          </c:cat>
          <c:val>
            <c:numRef>
              <c:f>Лист1!$D$3:$D$5</c:f>
              <c:numCache>
                <c:formatCode>0%</c:formatCode>
                <c:ptCount val="3"/>
                <c:pt idx="0">
                  <c:v>0.72000000000000031</c:v>
                </c:pt>
                <c:pt idx="1">
                  <c:v>0.82000000000000028</c:v>
                </c:pt>
                <c:pt idx="2">
                  <c:v>0.88000000000000034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5452103480235344"/>
          <c:y val="0.23963854681629798"/>
          <c:w val="0.17530401776439203"/>
          <c:h val="0.43316112123945938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-deti-prevyu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Консультация для родителей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Mistral" pitchFamily="66" charset="0"/>
              </a:rPr>
              <a:t>Бережем детские зубки</a:t>
            </a:r>
          </a:p>
          <a:p>
            <a:pPr algn="ctr">
              <a:buNone/>
            </a:pPr>
            <a:r>
              <a:rPr lang="ru-RU" sz="6600" dirty="0" smtClean="0">
                <a:latin typeface="Mistral" pitchFamily="66" charset="0"/>
              </a:rPr>
              <a:t>ВМЕСТЕ!!!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Многие считают, что не важно, как именно чистить зубы, главное – чистить, а как считаете вы?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170" name="Picture 2" descr="I:\зубы\зубы\зубы\3bad661669c3f33bb76d0f2ac16d8c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1617" y="1928812"/>
            <a:ext cx="5717903" cy="464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 одной семье может быть одна зубная паста, которой будут чистить и родитель, и ребенок. Вы согласны?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8194" name="Picture 2" descr="C:\Users\HP TouchSmart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571744"/>
            <a:ext cx="5429288" cy="406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«Ребёнок будет чистить зубы, даже если родители этого не делают». Согласны?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C:\Users\HP TouchSmart\Desktop\chistit-zuby-malysh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928802"/>
            <a:ext cx="450059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«Рёбенку нельзя полностью доверить самостоятельную чистку зубов». Правда?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42" name="Picture 2" descr="C:\Users\HP TouchSmart\Desktop\shutterstock_158016329_1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3116"/>
            <a:ext cx="758215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«Лучшая зубная щётка для ребёнка должна быть из натуральной щетины ». Правда?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266" name="Picture 2" descr="C:\Users\HP TouchSmart\Desktop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000240"/>
            <a:ext cx="5929354" cy="44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«Чем больше щётка, тем лучше чистит». Согласны?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2290" name="Picture 2" descr="C:\Users\HP TouchSmart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61488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Лучше всего для ребёнка подойдёт электрическая щётка. Вы согласны?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7410" name="Picture 2" descr="C:\Users\HP TouchSmart\Desktop\501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785926"/>
            <a:ext cx="442915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«Жевательная резинка заменяет чистку зубов». Правда?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3314" name="Picture 2" descr="C:\Users\HP TouchSmart\Desktop\glavn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4315" y="1600200"/>
            <a:ext cx="769537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sz="4900" b="1" dirty="0" err="1" smtClean="0">
                <a:latin typeface="Monotype Corsiva" pitchFamily="66" charset="0"/>
              </a:rPr>
              <a:t>Ополаскиватель</a:t>
            </a:r>
            <a:r>
              <a:rPr lang="ru-RU" sz="4900" b="1" dirty="0" smtClean="0">
                <a:latin typeface="Monotype Corsiva" pitchFamily="66" charset="0"/>
              </a:rPr>
              <a:t> с фтором – отлично сохранит зубки ребёнка». Согласны?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338" name="Picture 2" descr="C:\Users\HP TouchSmart\Desktop\514-Albadent-V-558-protivokariesnyj-s-ionami-ftora-i-kaltsiya-400-ml-700x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7384" y="1857375"/>
            <a:ext cx="4714897" cy="471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«Перед первым употреблением щётку нужно обдавать кипятком». Согласны?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5364" name="Picture 4" descr="C:\Users\HP TouchSmart\Desktop\1581812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071678"/>
            <a:ext cx="464854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4429156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Распространенность кариеса у детей дошкольного возраста в России на 2015 год</a:t>
            </a:r>
            <a:endParaRPr lang="ru-RU" sz="36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1643050"/>
          <a:ext cx="814393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«Пасты должно быть много, чтобы лучше очистить зубки». Правда?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6386" name="Picture 2" descr="C:\Users\HP TouchSmart\Desktop\shut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0922" y="1600200"/>
            <a:ext cx="758215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зубы\зубы\зубы\57874046_1271479879_d580f2830a9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0146"/>
            <a:ext cx="8764582" cy="619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Полезные продукты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Сырая морковь, богатая бета–каротином, витаминами B, D, E, а также кальцием и фтором, укрепляющими зубную эмаль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857233"/>
            <a:ext cx="2857519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Яблоки, как и многие другие жесткие фрукты, насыщены ферментами, которые уничтожают бактерии, провоцирующие развитие кариес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71475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олочные продукты богаты кальцием, фосфатом и казеином, которые насыщают минералами зубную ткань и десны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85723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реди полезных для зубов морепродуктов лидируют креветки, поскольку содержат больше всего кальция и фтора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857232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Грецкий орех содержит незаменимые для зубов клетчатку, фолиевую кислоту, магний и витамин B6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714752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ережевывание восковых сот отлично очищает и дезинфицирует полость рта, а также препятствует воспалению десен и развитию стоматита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3714752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Вредные продукты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9" name="Содержимое 8" descr="http://www.vashaibolit.ru/uploads/posts/2013-02/1361930994_6a00d8341c3c3253ef00e54f32ad8d8833-640wi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oleznyesovety.com/dataimages/1337989165_muchnoe-300x22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142984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Цитрусовые вредны для зубов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4143380"/>
            <a:ext cx="26809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офе вреден для зубов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4357694"/>
            <a:ext cx="274193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ухофрукты вредны для зубов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143380"/>
            <a:ext cx="2609850" cy="24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Основные правила ухода за полостью рта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Чисти зубы два раза в день: утром и вечером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Пользуйся только своей зубной щёткой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Меняй зубную щётку каждые 6-8 недель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4. После еды полощи рот кипяченой водой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Не грызи твердые предметы (орехи, сахар)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Не ешь после горячего – холодное и наоборот.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7. Не ковыряй в зубах острыми предметами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8. Посещай стоматолога не реже 2 раз в год (даже если зубки не болят)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9. Употребляй в пищу больше полезных продуктов (овощи, фрукты, молочные продукты) и ограничь употребление сладкого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I:\зубы\зубы\зубы\8894921_m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93144" y="1600200"/>
            <a:ext cx="51577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35732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Долгосрочный педагогический проект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«Пусть улыбка будет красивой»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 TouchSmart\Desktop\дети\фото 2016\занятия по зубам 2016\IMG_75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357298"/>
            <a:ext cx="6953233" cy="521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4572032" cy="714380"/>
          </a:xfrm>
          <a:prstGeom prst="rect">
            <a:avLst/>
          </a:prstGeom>
          <a:solidFill>
            <a:schemeClr val="tx2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500562" y="1000108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00240"/>
            <a:ext cx="7929618" cy="250033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2976" y="1857364"/>
            <a:ext cx="72866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1790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-подобрать различные формы работы по профилактике кариеса зубов среди дошкольников;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1790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-обучить родителей и детей правилам чистки зубов;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1790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-разработать практические рекомендации  для родителей и педагогов по профилактике стоматологических заболеваний у детей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Ведь только работая в триаде «ребёнок-педагог-родитель» мы сможем добиться успехов!!!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0" name="Picture 2" descr="C:\Users\HP TouchSmart\Desktop\триа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977262"/>
            <a:ext cx="6286544" cy="473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latin typeface="Monotype Corsiva" pitchFamily="66" charset="0"/>
              </a:rPr>
              <a:t>Работа с детьми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3074" name="Picture 2" descr="C:\Users\HP TouchSmart\Desktop\дети\фото 2016\занятия по зубам 2016\IMG_7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3720092" cy="3143758"/>
          </a:xfrm>
          <a:prstGeom prst="rect">
            <a:avLst/>
          </a:prstGeom>
          <a:noFill/>
        </p:spPr>
      </p:pic>
      <p:pic>
        <p:nvPicPr>
          <p:cNvPr id="3075" name="Picture 3" descr="C:\Users\HP TouchSmart\Desktop\дети\фото 2016\занятия по зубам 2016\IMG_73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214290"/>
            <a:ext cx="2411033" cy="3214710"/>
          </a:xfrm>
          <a:prstGeom prst="rect">
            <a:avLst/>
          </a:prstGeom>
          <a:noFill/>
        </p:spPr>
      </p:pic>
      <p:pic>
        <p:nvPicPr>
          <p:cNvPr id="3076" name="Picture 4" descr="C:\Users\HP TouchSmart\Desktop\дети\фото 2016\занятия по зубам 2016\IMG_75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500438"/>
            <a:ext cx="4190997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 TouchSmart\Desktop\дети\фото 2016\Сюжетная игра Стоматолог\IMG_7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3803127" cy="2852345"/>
          </a:xfrm>
          <a:prstGeom prst="rect">
            <a:avLst/>
          </a:prstGeom>
          <a:noFill/>
        </p:spPr>
      </p:pic>
      <p:pic>
        <p:nvPicPr>
          <p:cNvPr id="4099" name="Picture 3" descr="C:\Users\HP TouchSmart\Desktop\дети\фото 2016\Сюжетная игра Стоматолог\IMG_76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75026"/>
            <a:ext cx="3809995" cy="2857496"/>
          </a:xfrm>
          <a:prstGeom prst="rect">
            <a:avLst/>
          </a:prstGeom>
          <a:noFill/>
        </p:spPr>
      </p:pic>
      <p:pic>
        <p:nvPicPr>
          <p:cNvPr id="4100" name="Picture 4" descr="C:\Users\HP TouchSmart\Desktop\дети\фото 2016\Сюжетная игра Стоматолог\IMG_75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429000"/>
            <a:ext cx="3857652" cy="2893240"/>
          </a:xfrm>
          <a:prstGeom prst="rect">
            <a:avLst/>
          </a:prstGeom>
          <a:noFill/>
        </p:spPr>
      </p:pic>
      <p:pic>
        <p:nvPicPr>
          <p:cNvPr id="4102" name="Picture 6" descr="C:\Users\HP TouchSmart\Desktop\дети\фото 2016\Сюжетная игра Стоматолог\IMG_76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3357562"/>
            <a:ext cx="2839070" cy="3036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 TouchSmart\Desktop\ques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57166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Как вы считаете, нужно ли чистить молочные зубы? Ведь они всё равно выпадут.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C:\Users\HP TouchSmart\Desktop\shutterstock_81556129_1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143116"/>
            <a:ext cx="6934349" cy="413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356</Words>
  <Application>Microsoft Office PowerPoint</Application>
  <PresentationFormat>Экран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Консультация для родителей</vt:lpstr>
      <vt:lpstr> </vt:lpstr>
      <vt:lpstr>  Долгосрочный педагогический проект «Пусть улыбка будет красивой»    </vt:lpstr>
      <vt:lpstr>Слайд 4</vt:lpstr>
      <vt:lpstr>Ведь только работая в триаде «ребёнок-педагог-родитель» мы сможем добиться успехов!!!</vt:lpstr>
      <vt:lpstr>Работа с детьми</vt:lpstr>
      <vt:lpstr>Слайд 7</vt:lpstr>
      <vt:lpstr>Слайд 8</vt:lpstr>
      <vt:lpstr>Как вы считаете, нужно ли чистить молочные зубы? Ведь они всё равно выпадут.</vt:lpstr>
      <vt:lpstr>Многие считают, что не важно, как именно чистить зубы, главное – чистить, а как считаете вы?</vt:lpstr>
      <vt:lpstr>В одной семье может быть одна зубная паста, которой будут чистить и родитель, и ребенок. Вы согласны?</vt:lpstr>
      <vt:lpstr>«Ребёнок будет чистить зубы, даже если родители этого не делают». Согласны?</vt:lpstr>
      <vt:lpstr>«Рёбенку нельзя полностью доверить самостоятельную чистку зубов». Правда?</vt:lpstr>
      <vt:lpstr>«Лучшая зубная щётка для ребёнка должна быть из натуральной щетины ». Правда?</vt:lpstr>
      <vt:lpstr>«Чем больше щётка, тем лучше чистит». Согласны?</vt:lpstr>
      <vt:lpstr>Лучше всего для ребёнка подойдёт электрическая щётка. Вы согласны?</vt:lpstr>
      <vt:lpstr>«Жевательная резинка заменяет чистку зубов». Правда?</vt:lpstr>
      <vt:lpstr>«Ополаскиватель с фтором – отлично сохранит зубки ребёнка». Согласны?</vt:lpstr>
      <vt:lpstr>«Перед первым употреблением щётку нужно обдавать кипятком». Согласны?</vt:lpstr>
      <vt:lpstr>«Пасты должно быть много, чтобы лучше очистить зубки». Правда?</vt:lpstr>
      <vt:lpstr>Слайд 21</vt:lpstr>
      <vt:lpstr>Полезные продукты</vt:lpstr>
      <vt:lpstr>Вредные продукты</vt:lpstr>
      <vt:lpstr>Основные правила ухода за полостью рта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 TouchSmart</dc:creator>
  <cp:lastModifiedBy>HP TouchSmart</cp:lastModifiedBy>
  <cp:revision>26</cp:revision>
  <dcterms:created xsi:type="dcterms:W3CDTF">2016-01-06T20:03:43Z</dcterms:created>
  <dcterms:modified xsi:type="dcterms:W3CDTF">2016-01-27T20:59:30Z</dcterms:modified>
</cp:coreProperties>
</file>