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67" r:id="rId5"/>
    <p:sldId id="256" r:id="rId6"/>
    <p:sldId id="259" r:id="rId7"/>
    <p:sldId id="260" r:id="rId8"/>
    <p:sldId id="261" r:id="rId9"/>
    <p:sldId id="262" r:id="rId10"/>
    <p:sldId id="263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59" autoAdjust="0"/>
  </p:normalViewPr>
  <p:slideViewPr>
    <p:cSldViewPr>
      <p:cViewPr>
        <p:scale>
          <a:sx n="100" d="100"/>
          <a:sy n="100" d="100"/>
        </p:scale>
        <p:origin x="-1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D6E5-D4CC-4E1E-A7AF-3FD2556C2F3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0B4F-2F47-4ED7-9BDC-E7098D12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C7E6-53D1-4215-BC83-065333258B2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49AA-1206-40FE-AAD0-5ADA7A96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5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6DB4-B197-48BB-A96B-B07949733AD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CC80-20B7-4BE3-8EA6-855C7DA8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2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787-9ED8-4379-9EC3-91ACDB48912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0381-28CF-4871-81AB-059CA2D0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47F4-B218-403A-9491-9ADED733271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8F8D-9F77-40BE-9DAF-732B67B8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6EC3-16A7-4326-9359-5C0669592D3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7ABB-7791-4F62-8BA1-0F3D9C687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9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0A67-D4C5-4C12-9E43-A175CAFAC0F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4E14-16BD-40AD-BD41-6A0AEE3A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5932-8EE5-4B74-B37F-51929D9A1FB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89C6-89E5-4632-95F4-8A876B05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1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D11E-DB60-4C70-9BE0-3C347D2F251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8E95-E740-44F3-939E-E54F4E25D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45E3-F3CB-49C0-A83E-50E5038D8F6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4BFA-E8E6-4636-A84E-9F4C6E392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3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15EA-FEC2-4C48-B23D-09524453FF6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AD4E-6196-4E31-9895-022DE5A7B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0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81197-5EFF-4625-8FE7-87B1A68415C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CAD0BA-68C4-42FD-AB9F-AEE757B8A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vseuch.ru/wp-content/uploads/2010/10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4625"/>
            <a:ext cx="80660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07950" y="5589588"/>
            <a:ext cx="3816350" cy="1016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Monotype Corsiva" pitchFamily="66" charset="0"/>
              </a:rPr>
              <a:t>Свет осени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148263" y="4445000"/>
            <a:ext cx="3956050" cy="1568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Но осенью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осина превращается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в красавицу</a:t>
            </a:r>
          </a:p>
        </p:txBody>
      </p:sp>
      <p:pic>
        <p:nvPicPr>
          <p:cNvPr id="13315" name="Picture 2" descr="http://www.luchiksveta.ru/enziklop_2/osi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kamensky.ru/im/2010/10/02/3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3" b="9470"/>
          <a:stretch>
            <a:fillRect/>
          </a:stretch>
        </p:blipFill>
        <p:spPr bwMode="auto">
          <a:xfrm>
            <a:off x="4859338" y="765175"/>
            <a:ext cx="411003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stat17.privet.ru/lr/09241f37ffa71e8d76fe4301f3f40c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141663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uchiksveta.ru/enziklop_2/osi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0873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331913" y="4606925"/>
            <a:ext cx="7675562" cy="20621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Оранжевыми, золотыми,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рыжими, алыми,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бордовыми,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красными с золотыми прожилками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090988" y="2205038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родилась в 1905 г. в семье учителя Могилевской гимназии Августина Ивановича Адольфа (он происходил из обрусевших латышей). Впоследствии Надежда Августиновна вынуждена была взять псевдоним: худшей фамилии в годы войны придумать было невозможно. </a:t>
            </a:r>
          </a:p>
        </p:txBody>
      </p:sp>
      <p:pic>
        <p:nvPicPr>
          <p:cNvPr id="3075" name="Picture 4" descr="Фотография Надежда Надеждина (photo Nadejda Nadejdin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3" y="290513"/>
            <a:ext cx="27082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904875" y="5448300"/>
            <a:ext cx="258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Н.А.Надеждина.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Конец 40-х, до ареста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175" y="188913"/>
            <a:ext cx="4552950" cy="1570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Надежда </a:t>
            </a:r>
            <a:r>
              <a:rPr lang="ru-RU" sz="3200" b="1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Августиновна</a:t>
            </a: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 Адольф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(1905 – 1992)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графия Надежда Надеждина (photo Nadejda Nadejdin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2750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96875" y="5830888"/>
            <a:ext cx="334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Н.А.Надеждина 1980-е годы</a:t>
            </a:r>
          </a:p>
        </p:txBody>
      </p:sp>
      <p:pic>
        <p:nvPicPr>
          <p:cNvPr id="4100" name="Picture 4" descr="Фотография Надежда Надеждина (photo Nadejda Nadejdi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7513"/>
            <a:ext cx="23749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4979988" y="5815013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Н.А.Надеждина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читает свои стихи. 1990 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58788"/>
            <a:ext cx="8064896" cy="421653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осени.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осенних деревьев на закате.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Рябина, как Жар – птица.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осеннего леса – осина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4" descr="http://oboihd-plus.ru/_ph/21/1198986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4149725"/>
            <a:ext cx="4759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-expo.ru/wp-content/uploads/2013/03/%D0%97%D0%B0%D0%BA%D0%B0%D1%82-%D0%B2-%D0%BE%D1%81%D0%B5%D0%BD%D0%BD%D0%B5%D0%BC-%D0%BB%D0%B5%D1%81%D1%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42754" cy="30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artleo.com/pic/201108/1920x1200/artleo.com-7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5017017" cy="31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енняя рябина обои, картинки,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209550"/>
            <a:ext cx="46894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284663" y="4763"/>
            <a:ext cx="3600450" cy="20621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Высокая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большая рябина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вся в красных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бусах</a:t>
            </a:r>
          </a:p>
        </p:txBody>
      </p:sp>
      <p:pic>
        <p:nvPicPr>
          <p:cNvPr id="9220" name="Picture 10" descr="http://img0.liveinternet.ru/images/attach/c/2/65/18/65018301_1286529447_0_156df_c8355fef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342582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http://www.randrs.ru/photo/1-0/674_wallpaper-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3429000"/>
            <a:ext cx="48641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demiart.ru/forum/uploads1/post-3824-1219155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7"/>
            <a:ext cx="53784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364163" y="4149725"/>
            <a:ext cx="3570287" cy="2554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Словно села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 в траву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Жар-птица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и распустила свой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Garamond" pitchFamily="18" charset="0"/>
              </a:rPr>
              <a:t>огненный хвост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ihi.ru/pics/2010/11/03/8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767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://img0.liveinternet.ru/images/attach/c/2/67/114/67114905_1290808660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43926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s61.radikal.ru/i174/0810/e0/0abe0df4151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878137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iroda-lekar.biz/sites/default/files/imagecache/product_full/1271845517_nature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7" b="7368"/>
          <a:stretch>
            <a:fillRect/>
          </a:stretch>
        </p:blipFill>
        <p:spPr bwMode="auto">
          <a:xfrm>
            <a:off x="119064" y="188913"/>
            <a:ext cx="4964410" cy="35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innature.kz/images/photoalbum/album_27/8-9.09.2009-2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19063" y="4221163"/>
            <a:ext cx="4021137" cy="20621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Летом она простушка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с невзрачными листьями,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сереньким стволом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58e9286a23463c185d1c28fbcfbaa0b454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16</cp:revision>
  <dcterms:created xsi:type="dcterms:W3CDTF">2013-10-02T20:26:59Z</dcterms:created>
  <dcterms:modified xsi:type="dcterms:W3CDTF">2013-10-27T18:06:29Z</dcterms:modified>
</cp:coreProperties>
</file>