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accent4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accent4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accent4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accent4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chemeClr val="accent4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>
                <a:ln>
                  <a:solidFill>
                    <a:srgbClr val="7030A0"/>
                  </a:solidFill>
                </a:ln>
              </a:rPr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Тема3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2016-01-09T05:40:36Z</dcterms:modified>
</cp:coreProperties>
</file>