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81" r:id="rId3"/>
    <p:sldId id="283" r:id="rId4"/>
    <p:sldId id="284" r:id="rId5"/>
    <p:sldId id="285" r:id="rId6"/>
    <p:sldId id="286" r:id="rId7"/>
    <p:sldId id="265" r:id="rId8"/>
    <p:sldId id="267" r:id="rId9"/>
    <p:sldId id="268" r:id="rId10"/>
    <p:sldId id="270" r:id="rId11"/>
    <p:sldId id="287" r:id="rId12"/>
    <p:sldId id="269" r:id="rId13"/>
    <p:sldId id="271" r:id="rId14"/>
    <p:sldId id="273" r:id="rId15"/>
    <p:sldId id="274" r:id="rId16"/>
    <p:sldId id="272" r:id="rId17"/>
    <p:sldId id="275" r:id="rId18"/>
    <p:sldId id="292" r:id="rId19"/>
    <p:sldId id="293" r:id="rId20"/>
    <p:sldId id="294" r:id="rId21"/>
    <p:sldId id="291" r:id="rId22"/>
    <p:sldId id="297" r:id="rId23"/>
    <p:sldId id="296" r:id="rId24"/>
    <p:sldId id="258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3845D55C-65C6-4535-AC29-D7308CAD7446}">
          <p14:sldIdLst>
            <p14:sldId id="257"/>
            <p14:sldId id="281"/>
            <p14:sldId id="283"/>
            <p14:sldId id="284"/>
            <p14:sldId id="285"/>
            <p14:sldId id="286"/>
            <p14:sldId id="265"/>
            <p14:sldId id="267"/>
            <p14:sldId id="268"/>
            <p14:sldId id="270"/>
            <p14:sldId id="287"/>
            <p14:sldId id="269"/>
            <p14:sldId id="271"/>
            <p14:sldId id="273"/>
            <p14:sldId id="274"/>
            <p14:sldId id="272"/>
            <p14:sldId id="275"/>
            <p14:sldId id="292"/>
            <p14:sldId id="293"/>
            <p14:sldId id="294"/>
            <p14:sldId id="291"/>
            <p14:sldId id="297"/>
            <p14:sldId id="296"/>
            <p14:sldId id="258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4E7AE82-F103-4262-8A71-BE3F7372D8AB}" type="doc">
      <dgm:prSet loTypeId="urn:microsoft.com/office/officeart/2005/8/layout/orgChart1" loCatId="hierarchy" qsTypeId="urn:microsoft.com/office/officeart/2005/8/quickstyle/simple1" qsCatId="simple" csTypeId="urn:microsoft.com/office/officeart/2005/8/colors/accent2_1" csCatId="accent2" phldr="1"/>
      <dgm:spPr/>
    </dgm:pt>
    <dgm:pt modelId="{F781A936-1216-438E-8AEB-349237046640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smtClean="0">
              <a:ln/>
              <a:effectLst/>
              <a:latin typeface="Calibri" pitchFamily="34" charset="0"/>
            </a:rPr>
            <a:t>Хищные птицы</a:t>
          </a:r>
          <a:endParaRPr kumimoji="0" lang="ru-RU" b="0" i="0" u="none" strike="noStrike" cap="none" normalizeH="0" baseline="0" dirty="0" smtClean="0">
            <a:ln/>
            <a:effectLst/>
            <a:latin typeface="Calibri" pitchFamily="34" charset="0"/>
          </a:endParaRPr>
        </a:p>
      </dgm:t>
    </dgm:pt>
    <dgm:pt modelId="{CE3BA78A-5504-47AA-B745-2F40656225E5}" type="parTrans" cxnId="{FDCD61F6-9991-4EAE-B41C-A738C21EFA4C}">
      <dgm:prSet/>
      <dgm:spPr/>
      <dgm:t>
        <a:bodyPr/>
        <a:lstStyle/>
        <a:p>
          <a:endParaRPr lang="ru-RU"/>
        </a:p>
      </dgm:t>
    </dgm:pt>
    <dgm:pt modelId="{CE0EDFA2-D300-4C1F-8973-E344AE15A4DA}" type="sibTrans" cxnId="{FDCD61F6-9991-4EAE-B41C-A738C21EFA4C}">
      <dgm:prSet/>
      <dgm:spPr/>
      <dgm:t>
        <a:bodyPr/>
        <a:lstStyle/>
        <a:p>
          <a:endParaRPr lang="ru-RU"/>
        </a:p>
      </dgm:t>
    </dgm:pt>
    <dgm:pt modelId="{E710BDE8-1E20-4374-BC20-4337FC055C5C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smtClean="0">
              <a:ln/>
              <a:effectLst/>
              <a:latin typeface="Calibri" pitchFamily="34" charset="0"/>
            </a:rPr>
            <a:t>Падальщики, или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smtClean="0">
              <a:ln/>
              <a:effectLst/>
              <a:latin typeface="Calibri" pitchFamily="34" charset="0"/>
            </a:rPr>
            <a:t>стервятники</a:t>
          </a:r>
        </a:p>
      </dgm:t>
    </dgm:pt>
    <dgm:pt modelId="{2C45BE4B-F7C0-44A9-87C6-0FB071ED0E91}" type="parTrans" cxnId="{B721FB30-0634-4AF4-B75B-5E653397A1E2}">
      <dgm:prSet/>
      <dgm:spPr/>
      <dgm:t>
        <a:bodyPr/>
        <a:lstStyle/>
        <a:p>
          <a:endParaRPr lang="ru-RU"/>
        </a:p>
      </dgm:t>
    </dgm:pt>
    <dgm:pt modelId="{E6A79554-AF64-4700-8D5B-3E055E7B4A3A}" type="sibTrans" cxnId="{B721FB30-0634-4AF4-B75B-5E653397A1E2}">
      <dgm:prSet/>
      <dgm:spPr/>
      <dgm:t>
        <a:bodyPr/>
        <a:lstStyle/>
        <a:p>
          <a:endParaRPr lang="ru-RU"/>
        </a:p>
      </dgm:t>
    </dgm:pt>
    <dgm:pt modelId="{3EA9A4D6-AF9A-40CF-94CF-5828B8DA7795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/>
              <a:effectLst/>
              <a:latin typeface="Calibri" pitchFamily="34" charset="0"/>
            </a:rPr>
            <a:t>Птицы,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/>
              <a:effectLst/>
              <a:latin typeface="Calibri" pitchFamily="34" charset="0"/>
            </a:rPr>
            <a:t>питающиеся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/>
              <a:effectLst/>
              <a:latin typeface="Calibri" pitchFamily="34" charset="0"/>
            </a:rPr>
            <a:t> живой добычей</a:t>
          </a:r>
        </a:p>
      </dgm:t>
    </dgm:pt>
    <dgm:pt modelId="{0F9F8876-1C54-4E87-812C-F679BD98F132}" type="parTrans" cxnId="{6E669745-CA8A-43C7-9874-FFE3E6993747}">
      <dgm:prSet/>
      <dgm:spPr/>
      <dgm:t>
        <a:bodyPr/>
        <a:lstStyle/>
        <a:p>
          <a:endParaRPr lang="ru-RU"/>
        </a:p>
      </dgm:t>
    </dgm:pt>
    <dgm:pt modelId="{24BD955C-0756-4145-8411-03162E94F917}" type="sibTrans" cxnId="{6E669745-CA8A-43C7-9874-FFE3E6993747}">
      <dgm:prSet/>
      <dgm:spPr/>
      <dgm:t>
        <a:bodyPr/>
        <a:lstStyle/>
        <a:p>
          <a:endParaRPr lang="ru-RU"/>
        </a:p>
      </dgm:t>
    </dgm:pt>
    <dgm:pt modelId="{2C39C3BA-9D32-49C4-8E3B-E7E67B9DAD4F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smtClean="0">
              <a:ln/>
              <a:effectLst/>
              <a:latin typeface="Calibri" pitchFamily="34" charset="0"/>
            </a:rPr>
            <a:t>Дневные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smtClean="0">
              <a:ln/>
              <a:effectLst/>
              <a:latin typeface="Calibri" pitchFamily="34" charset="0"/>
            </a:rPr>
            <a:t>хищные птицы</a:t>
          </a:r>
        </a:p>
      </dgm:t>
    </dgm:pt>
    <dgm:pt modelId="{48BAC2AF-3E56-413A-ADB0-B6D42C017C84}" type="parTrans" cxnId="{67BA1201-0EBD-4A2F-B808-E8AAC3B078E7}">
      <dgm:prSet/>
      <dgm:spPr/>
      <dgm:t>
        <a:bodyPr/>
        <a:lstStyle/>
        <a:p>
          <a:endParaRPr lang="ru-RU"/>
        </a:p>
      </dgm:t>
    </dgm:pt>
    <dgm:pt modelId="{DD329121-D691-4162-A000-4C20969F2EFE}" type="sibTrans" cxnId="{67BA1201-0EBD-4A2F-B808-E8AAC3B078E7}">
      <dgm:prSet/>
      <dgm:spPr/>
      <dgm:t>
        <a:bodyPr/>
        <a:lstStyle/>
        <a:p>
          <a:endParaRPr lang="ru-RU"/>
        </a:p>
      </dgm:t>
    </dgm:pt>
    <dgm:pt modelId="{9C969E89-49D1-489E-AABA-81492E57C593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smtClean="0">
              <a:ln/>
              <a:effectLst/>
              <a:latin typeface="Calibri" pitchFamily="34" charset="0"/>
            </a:rPr>
            <a:t>Ночные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smtClean="0">
              <a:ln/>
              <a:effectLst/>
              <a:latin typeface="Calibri" pitchFamily="34" charset="0"/>
            </a:rPr>
            <a:t>хищные птицы</a:t>
          </a:r>
        </a:p>
      </dgm:t>
    </dgm:pt>
    <dgm:pt modelId="{DE299629-9D00-4F4C-8EEC-EC2213074002}" type="parTrans" cxnId="{90F7C3EE-7AEC-4D69-9094-B2040FF5FDCB}">
      <dgm:prSet/>
      <dgm:spPr/>
      <dgm:t>
        <a:bodyPr/>
        <a:lstStyle/>
        <a:p>
          <a:endParaRPr lang="ru-RU"/>
        </a:p>
      </dgm:t>
    </dgm:pt>
    <dgm:pt modelId="{A3425A34-AFF8-4796-A8C7-86A21960FB44}" type="sibTrans" cxnId="{90F7C3EE-7AEC-4D69-9094-B2040FF5FDCB}">
      <dgm:prSet/>
      <dgm:spPr/>
      <dgm:t>
        <a:bodyPr/>
        <a:lstStyle/>
        <a:p>
          <a:endParaRPr lang="ru-RU"/>
        </a:p>
      </dgm:t>
    </dgm:pt>
    <dgm:pt modelId="{8230BF97-8537-4DDD-816E-19B1CED61C03}" type="pres">
      <dgm:prSet presAssocID="{F4E7AE82-F103-4262-8A71-BE3F7372D8A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977C9430-7FC2-47FD-928C-E1848D43471F}" type="pres">
      <dgm:prSet presAssocID="{F781A936-1216-438E-8AEB-349237046640}" presName="hierRoot1" presStyleCnt="0">
        <dgm:presLayoutVars>
          <dgm:hierBranch/>
        </dgm:presLayoutVars>
      </dgm:prSet>
      <dgm:spPr/>
    </dgm:pt>
    <dgm:pt modelId="{28BFF473-82B3-42D4-AEE8-F12173AED761}" type="pres">
      <dgm:prSet presAssocID="{F781A936-1216-438E-8AEB-349237046640}" presName="rootComposite1" presStyleCnt="0"/>
      <dgm:spPr/>
    </dgm:pt>
    <dgm:pt modelId="{778650A8-FF12-4FB0-B777-AC0EADF7A33E}" type="pres">
      <dgm:prSet presAssocID="{F781A936-1216-438E-8AEB-349237046640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4203807-D388-4EC6-9B3A-1381C3BFFDB1}" type="pres">
      <dgm:prSet presAssocID="{F781A936-1216-438E-8AEB-349237046640}" presName="rootConnector1" presStyleLbl="node1" presStyleIdx="0" presStyleCnt="0"/>
      <dgm:spPr/>
      <dgm:t>
        <a:bodyPr/>
        <a:lstStyle/>
        <a:p>
          <a:endParaRPr lang="ru-RU"/>
        </a:p>
      </dgm:t>
    </dgm:pt>
    <dgm:pt modelId="{C5E1A315-2069-4D67-A5DC-61B8F164D834}" type="pres">
      <dgm:prSet presAssocID="{F781A936-1216-438E-8AEB-349237046640}" presName="hierChild2" presStyleCnt="0"/>
      <dgm:spPr/>
    </dgm:pt>
    <dgm:pt modelId="{A185CD12-1CC4-43CF-9194-2BB51C3B408A}" type="pres">
      <dgm:prSet presAssocID="{2C45BE4B-F7C0-44A9-87C6-0FB071ED0E91}" presName="Name35" presStyleLbl="parChTrans1D2" presStyleIdx="0" presStyleCnt="2"/>
      <dgm:spPr/>
      <dgm:t>
        <a:bodyPr/>
        <a:lstStyle/>
        <a:p>
          <a:endParaRPr lang="ru-RU"/>
        </a:p>
      </dgm:t>
    </dgm:pt>
    <dgm:pt modelId="{0CD72443-4893-4517-8B50-C2E23BBDB5B9}" type="pres">
      <dgm:prSet presAssocID="{E710BDE8-1E20-4374-BC20-4337FC055C5C}" presName="hierRoot2" presStyleCnt="0">
        <dgm:presLayoutVars>
          <dgm:hierBranch/>
        </dgm:presLayoutVars>
      </dgm:prSet>
      <dgm:spPr/>
    </dgm:pt>
    <dgm:pt modelId="{6D0BC9E6-2BCE-4448-99E2-50769EC53FDF}" type="pres">
      <dgm:prSet presAssocID="{E710BDE8-1E20-4374-BC20-4337FC055C5C}" presName="rootComposite" presStyleCnt="0"/>
      <dgm:spPr/>
    </dgm:pt>
    <dgm:pt modelId="{422797C1-BB4A-411A-8643-3CA5F810678B}" type="pres">
      <dgm:prSet presAssocID="{E710BDE8-1E20-4374-BC20-4337FC055C5C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17551B5-69DC-41D9-9930-1F382ECB0528}" type="pres">
      <dgm:prSet presAssocID="{E710BDE8-1E20-4374-BC20-4337FC055C5C}" presName="rootConnector" presStyleLbl="node2" presStyleIdx="0" presStyleCnt="2"/>
      <dgm:spPr/>
      <dgm:t>
        <a:bodyPr/>
        <a:lstStyle/>
        <a:p>
          <a:endParaRPr lang="ru-RU"/>
        </a:p>
      </dgm:t>
    </dgm:pt>
    <dgm:pt modelId="{291266F4-7060-4B8A-B08B-6CECE0423125}" type="pres">
      <dgm:prSet presAssocID="{E710BDE8-1E20-4374-BC20-4337FC055C5C}" presName="hierChild4" presStyleCnt="0"/>
      <dgm:spPr/>
    </dgm:pt>
    <dgm:pt modelId="{A49A2404-A2D7-45D4-B908-978B970C3066}" type="pres">
      <dgm:prSet presAssocID="{E710BDE8-1E20-4374-BC20-4337FC055C5C}" presName="hierChild5" presStyleCnt="0"/>
      <dgm:spPr/>
    </dgm:pt>
    <dgm:pt modelId="{AEB31B74-D149-4733-8987-C8CAAC18B474}" type="pres">
      <dgm:prSet presAssocID="{0F9F8876-1C54-4E87-812C-F679BD98F132}" presName="Name35" presStyleLbl="parChTrans1D2" presStyleIdx="1" presStyleCnt="2"/>
      <dgm:spPr/>
      <dgm:t>
        <a:bodyPr/>
        <a:lstStyle/>
        <a:p>
          <a:endParaRPr lang="ru-RU"/>
        </a:p>
      </dgm:t>
    </dgm:pt>
    <dgm:pt modelId="{33F15382-E335-4B54-9689-929D392C1C66}" type="pres">
      <dgm:prSet presAssocID="{3EA9A4D6-AF9A-40CF-94CF-5828B8DA7795}" presName="hierRoot2" presStyleCnt="0">
        <dgm:presLayoutVars>
          <dgm:hierBranch/>
        </dgm:presLayoutVars>
      </dgm:prSet>
      <dgm:spPr/>
    </dgm:pt>
    <dgm:pt modelId="{976223E8-B3AB-4A21-B9A8-A347B9AE785E}" type="pres">
      <dgm:prSet presAssocID="{3EA9A4D6-AF9A-40CF-94CF-5828B8DA7795}" presName="rootComposite" presStyleCnt="0"/>
      <dgm:spPr/>
    </dgm:pt>
    <dgm:pt modelId="{29FFE8B8-66E1-431D-AB2F-365C26CC8FAF}" type="pres">
      <dgm:prSet presAssocID="{3EA9A4D6-AF9A-40CF-94CF-5828B8DA7795}" presName="rootText" presStyleLbl="node2" presStyleIdx="1" presStyleCnt="2" custScaleX="8889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64E4C11-9C55-4D21-B25B-FE7FF8B44FEA}" type="pres">
      <dgm:prSet presAssocID="{3EA9A4D6-AF9A-40CF-94CF-5828B8DA7795}" presName="rootConnector" presStyleLbl="node2" presStyleIdx="1" presStyleCnt="2"/>
      <dgm:spPr/>
      <dgm:t>
        <a:bodyPr/>
        <a:lstStyle/>
        <a:p>
          <a:endParaRPr lang="ru-RU"/>
        </a:p>
      </dgm:t>
    </dgm:pt>
    <dgm:pt modelId="{26DE8D2C-8CEE-4956-9FCB-9971CCF53022}" type="pres">
      <dgm:prSet presAssocID="{3EA9A4D6-AF9A-40CF-94CF-5828B8DA7795}" presName="hierChild4" presStyleCnt="0"/>
      <dgm:spPr/>
    </dgm:pt>
    <dgm:pt modelId="{60C30891-3744-4E58-880E-DA5F32AB62A6}" type="pres">
      <dgm:prSet presAssocID="{48BAC2AF-3E56-413A-ADB0-B6D42C017C84}" presName="Name35" presStyleLbl="parChTrans1D3" presStyleIdx="0" presStyleCnt="2"/>
      <dgm:spPr/>
      <dgm:t>
        <a:bodyPr/>
        <a:lstStyle/>
        <a:p>
          <a:endParaRPr lang="ru-RU"/>
        </a:p>
      </dgm:t>
    </dgm:pt>
    <dgm:pt modelId="{ADB2D6B1-97F6-421C-8FB9-A3096C875CA7}" type="pres">
      <dgm:prSet presAssocID="{2C39C3BA-9D32-49C4-8E3B-E7E67B9DAD4F}" presName="hierRoot2" presStyleCnt="0">
        <dgm:presLayoutVars>
          <dgm:hierBranch val="r"/>
        </dgm:presLayoutVars>
      </dgm:prSet>
      <dgm:spPr/>
    </dgm:pt>
    <dgm:pt modelId="{043B7F14-7447-4BDA-9AE6-6C286FBB5A02}" type="pres">
      <dgm:prSet presAssocID="{2C39C3BA-9D32-49C4-8E3B-E7E67B9DAD4F}" presName="rootComposite" presStyleCnt="0"/>
      <dgm:spPr/>
    </dgm:pt>
    <dgm:pt modelId="{0453D00E-0BAF-47E7-92F7-EE966584CAF3}" type="pres">
      <dgm:prSet presAssocID="{2C39C3BA-9D32-49C4-8E3B-E7E67B9DAD4F}" presName="rootText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956DDD7-B26A-47AD-85E7-F2891C946C9C}" type="pres">
      <dgm:prSet presAssocID="{2C39C3BA-9D32-49C4-8E3B-E7E67B9DAD4F}" presName="rootConnector" presStyleLbl="node3" presStyleIdx="0" presStyleCnt="2"/>
      <dgm:spPr/>
      <dgm:t>
        <a:bodyPr/>
        <a:lstStyle/>
        <a:p>
          <a:endParaRPr lang="ru-RU"/>
        </a:p>
      </dgm:t>
    </dgm:pt>
    <dgm:pt modelId="{69070C13-DB3D-4441-A166-6F29D6CCB2A7}" type="pres">
      <dgm:prSet presAssocID="{2C39C3BA-9D32-49C4-8E3B-E7E67B9DAD4F}" presName="hierChild4" presStyleCnt="0"/>
      <dgm:spPr/>
    </dgm:pt>
    <dgm:pt modelId="{4167896F-5FE2-4B08-8F07-A345F1BB5791}" type="pres">
      <dgm:prSet presAssocID="{2C39C3BA-9D32-49C4-8E3B-E7E67B9DAD4F}" presName="hierChild5" presStyleCnt="0"/>
      <dgm:spPr/>
    </dgm:pt>
    <dgm:pt modelId="{771509D5-7AEB-4A01-B626-F16747C2A6A5}" type="pres">
      <dgm:prSet presAssocID="{DE299629-9D00-4F4C-8EEC-EC2213074002}" presName="Name35" presStyleLbl="parChTrans1D3" presStyleIdx="1" presStyleCnt="2"/>
      <dgm:spPr/>
      <dgm:t>
        <a:bodyPr/>
        <a:lstStyle/>
        <a:p>
          <a:endParaRPr lang="ru-RU"/>
        </a:p>
      </dgm:t>
    </dgm:pt>
    <dgm:pt modelId="{66E4DCA0-5D7E-4311-AED2-174C0B56C9A2}" type="pres">
      <dgm:prSet presAssocID="{9C969E89-49D1-489E-AABA-81492E57C593}" presName="hierRoot2" presStyleCnt="0">
        <dgm:presLayoutVars>
          <dgm:hierBranch val="r"/>
        </dgm:presLayoutVars>
      </dgm:prSet>
      <dgm:spPr/>
    </dgm:pt>
    <dgm:pt modelId="{341E2051-B003-4EE7-AD42-28A742B3B0C4}" type="pres">
      <dgm:prSet presAssocID="{9C969E89-49D1-489E-AABA-81492E57C593}" presName="rootComposite" presStyleCnt="0"/>
      <dgm:spPr/>
    </dgm:pt>
    <dgm:pt modelId="{EA5E2EA1-7047-4FD8-B469-6F214B61C774}" type="pres">
      <dgm:prSet presAssocID="{9C969E89-49D1-489E-AABA-81492E57C593}" presName="rootText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5B27BCB-0259-4271-AB18-479C6F2011BA}" type="pres">
      <dgm:prSet presAssocID="{9C969E89-49D1-489E-AABA-81492E57C593}" presName="rootConnector" presStyleLbl="node3" presStyleIdx="1" presStyleCnt="2"/>
      <dgm:spPr/>
      <dgm:t>
        <a:bodyPr/>
        <a:lstStyle/>
        <a:p>
          <a:endParaRPr lang="ru-RU"/>
        </a:p>
      </dgm:t>
    </dgm:pt>
    <dgm:pt modelId="{55BDE819-ECB6-43E2-ABF0-CFE93794E5A1}" type="pres">
      <dgm:prSet presAssocID="{9C969E89-49D1-489E-AABA-81492E57C593}" presName="hierChild4" presStyleCnt="0"/>
      <dgm:spPr/>
    </dgm:pt>
    <dgm:pt modelId="{25A5ED78-DCFC-4E9C-92FA-24853C87EB70}" type="pres">
      <dgm:prSet presAssocID="{9C969E89-49D1-489E-AABA-81492E57C593}" presName="hierChild5" presStyleCnt="0"/>
      <dgm:spPr/>
    </dgm:pt>
    <dgm:pt modelId="{A02FE6D4-2DB6-49FB-8BF4-D9AD7D05D0DB}" type="pres">
      <dgm:prSet presAssocID="{3EA9A4D6-AF9A-40CF-94CF-5828B8DA7795}" presName="hierChild5" presStyleCnt="0"/>
      <dgm:spPr/>
    </dgm:pt>
    <dgm:pt modelId="{4F8643CC-D8D3-4EAC-A53A-01EAF41F3573}" type="pres">
      <dgm:prSet presAssocID="{F781A936-1216-438E-8AEB-349237046640}" presName="hierChild3" presStyleCnt="0"/>
      <dgm:spPr/>
    </dgm:pt>
  </dgm:ptLst>
  <dgm:cxnLst>
    <dgm:cxn modelId="{4146F5C1-2A0D-497A-8C89-0F1FEADBA56D}" type="presOf" srcId="{9C969E89-49D1-489E-AABA-81492E57C593}" destId="{95B27BCB-0259-4271-AB18-479C6F2011BA}" srcOrd="1" destOrd="0" presId="urn:microsoft.com/office/officeart/2005/8/layout/orgChart1"/>
    <dgm:cxn modelId="{9658735B-2470-468B-B328-0FB59E34F1AB}" type="presOf" srcId="{F781A936-1216-438E-8AEB-349237046640}" destId="{A4203807-D388-4EC6-9B3A-1381C3BFFDB1}" srcOrd="1" destOrd="0" presId="urn:microsoft.com/office/officeart/2005/8/layout/orgChart1"/>
    <dgm:cxn modelId="{B42E5198-70F7-49F7-8C42-2558060D5EE4}" type="presOf" srcId="{9C969E89-49D1-489E-AABA-81492E57C593}" destId="{EA5E2EA1-7047-4FD8-B469-6F214B61C774}" srcOrd="0" destOrd="0" presId="urn:microsoft.com/office/officeart/2005/8/layout/orgChart1"/>
    <dgm:cxn modelId="{88A02FD2-D104-443E-99BA-94AF2B157AE3}" type="presOf" srcId="{2C45BE4B-F7C0-44A9-87C6-0FB071ED0E91}" destId="{A185CD12-1CC4-43CF-9194-2BB51C3B408A}" srcOrd="0" destOrd="0" presId="urn:microsoft.com/office/officeart/2005/8/layout/orgChart1"/>
    <dgm:cxn modelId="{A5309900-D213-4968-9F66-D3B68A1D9F2E}" type="presOf" srcId="{3EA9A4D6-AF9A-40CF-94CF-5828B8DA7795}" destId="{29FFE8B8-66E1-431D-AB2F-365C26CC8FAF}" srcOrd="0" destOrd="0" presId="urn:microsoft.com/office/officeart/2005/8/layout/orgChart1"/>
    <dgm:cxn modelId="{0A32FD8E-50C1-481F-9432-98636BF098CA}" type="presOf" srcId="{F4E7AE82-F103-4262-8A71-BE3F7372D8AB}" destId="{8230BF97-8537-4DDD-816E-19B1CED61C03}" srcOrd="0" destOrd="0" presId="urn:microsoft.com/office/officeart/2005/8/layout/orgChart1"/>
    <dgm:cxn modelId="{9A686E32-4CC4-4AC4-BD22-7004D77BCFBB}" type="presOf" srcId="{DE299629-9D00-4F4C-8EEC-EC2213074002}" destId="{771509D5-7AEB-4A01-B626-F16747C2A6A5}" srcOrd="0" destOrd="0" presId="urn:microsoft.com/office/officeart/2005/8/layout/orgChart1"/>
    <dgm:cxn modelId="{4B20A545-3952-4C02-AA15-3193E1618649}" type="presOf" srcId="{E710BDE8-1E20-4374-BC20-4337FC055C5C}" destId="{422797C1-BB4A-411A-8643-3CA5F810678B}" srcOrd="0" destOrd="0" presId="urn:microsoft.com/office/officeart/2005/8/layout/orgChart1"/>
    <dgm:cxn modelId="{90F7C3EE-7AEC-4D69-9094-B2040FF5FDCB}" srcId="{3EA9A4D6-AF9A-40CF-94CF-5828B8DA7795}" destId="{9C969E89-49D1-489E-AABA-81492E57C593}" srcOrd="1" destOrd="0" parTransId="{DE299629-9D00-4F4C-8EEC-EC2213074002}" sibTransId="{A3425A34-AFF8-4796-A8C7-86A21960FB44}"/>
    <dgm:cxn modelId="{FDCD61F6-9991-4EAE-B41C-A738C21EFA4C}" srcId="{F4E7AE82-F103-4262-8A71-BE3F7372D8AB}" destId="{F781A936-1216-438E-8AEB-349237046640}" srcOrd="0" destOrd="0" parTransId="{CE3BA78A-5504-47AA-B745-2F40656225E5}" sibTransId="{CE0EDFA2-D300-4C1F-8973-E344AE15A4DA}"/>
    <dgm:cxn modelId="{0BD0DD42-0455-42A3-89AF-99AB3B113CAF}" type="presOf" srcId="{0F9F8876-1C54-4E87-812C-F679BD98F132}" destId="{AEB31B74-D149-4733-8987-C8CAAC18B474}" srcOrd="0" destOrd="0" presId="urn:microsoft.com/office/officeart/2005/8/layout/orgChart1"/>
    <dgm:cxn modelId="{B721FB30-0634-4AF4-B75B-5E653397A1E2}" srcId="{F781A936-1216-438E-8AEB-349237046640}" destId="{E710BDE8-1E20-4374-BC20-4337FC055C5C}" srcOrd="0" destOrd="0" parTransId="{2C45BE4B-F7C0-44A9-87C6-0FB071ED0E91}" sibTransId="{E6A79554-AF64-4700-8D5B-3E055E7B4A3A}"/>
    <dgm:cxn modelId="{6E669745-CA8A-43C7-9874-FFE3E6993747}" srcId="{F781A936-1216-438E-8AEB-349237046640}" destId="{3EA9A4D6-AF9A-40CF-94CF-5828B8DA7795}" srcOrd="1" destOrd="0" parTransId="{0F9F8876-1C54-4E87-812C-F679BD98F132}" sibTransId="{24BD955C-0756-4145-8411-03162E94F917}"/>
    <dgm:cxn modelId="{940E03ED-F4C0-4895-9CDE-0A1514EB6D76}" type="presOf" srcId="{2C39C3BA-9D32-49C4-8E3B-E7E67B9DAD4F}" destId="{0453D00E-0BAF-47E7-92F7-EE966584CAF3}" srcOrd="0" destOrd="0" presId="urn:microsoft.com/office/officeart/2005/8/layout/orgChart1"/>
    <dgm:cxn modelId="{ED67AA7C-CA2A-4707-B953-DF7478CB73ED}" type="presOf" srcId="{2C39C3BA-9D32-49C4-8E3B-E7E67B9DAD4F}" destId="{A956DDD7-B26A-47AD-85E7-F2891C946C9C}" srcOrd="1" destOrd="0" presId="urn:microsoft.com/office/officeart/2005/8/layout/orgChart1"/>
    <dgm:cxn modelId="{2071C498-C586-4D11-8615-FB1770880344}" type="presOf" srcId="{3EA9A4D6-AF9A-40CF-94CF-5828B8DA7795}" destId="{964E4C11-9C55-4D21-B25B-FE7FF8B44FEA}" srcOrd="1" destOrd="0" presId="urn:microsoft.com/office/officeart/2005/8/layout/orgChart1"/>
    <dgm:cxn modelId="{7F23B96D-8342-4199-9300-915ED960B791}" type="presOf" srcId="{48BAC2AF-3E56-413A-ADB0-B6D42C017C84}" destId="{60C30891-3744-4E58-880E-DA5F32AB62A6}" srcOrd="0" destOrd="0" presId="urn:microsoft.com/office/officeart/2005/8/layout/orgChart1"/>
    <dgm:cxn modelId="{14BBEA3D-96F5-4DBD-8EFB-988793C5B066}" type="presOf" srcId="{E710BDE8-1E20-4374-BC20-4337FC055C5C}" destId="{517551B5-69DC-41D9-9930-1F382ECB0528}" srcOrd="1" destOrd="0" presId="urn:microsoft.com/office/officeart/2005/8/layout/orgChart1"/>
    <dgm:cxn modelId="{67BA1201-0EBD-4A2F-B808-E8AAC3B078E7}" srcId="{3EA9A4D6-AF9A-40CF-94CF-5828B8DA7795}" destId="{2C39C3BA-9D32-49C4-8E3B-E7E67B9DAD4F}" srcOrd="0" destOrd="0" parTransId="{48BAC2AF-3E56-413A-ADB0-B6D42C017C84}" sibTransId="{DD329121-D691-4162-A000-4C20969F2EFE}"/>
    <dgm:cxn modelId="{C9071918-F250-4A1B-B9B2-2DF7DAB00BC0}" type="presOf" srcId="{F781A936-1216-438E-8AEB-349237046640}" destId="{778650A8-FF12-4FB0-B777-AC0EADF7A33E}" srcOrd="0" destOrd="0" presId="urn:microsoft.com/office/officeart/2005/8/layout/orgChart1"/>
    <dgm:cxn modelId="{C0F1C32C-D3C7-4477-ACCE-1DC8AD6B9602}" type="presParOf" srcId="{8230BF97-8537-4DDD-816E-19B1CED61C03}" destId="{977C9430-7FC2-47FD-928C-E1848D43471F}" srcOrd="0" destOrd="0" presId="urn:microsoft.com/office/officeart/2005/8/layout/orgChart1"/>
    <dgm:cxn modelId="{E2251038-71BA-4E75-88A0-01FE456706E2}" type="presParOf" srcId="{977C9430-7FC2-47FD-928C-E1848D43471F}" destId="{28BFF473-82B3-42D4-AEE8-F12173AED761}" srcOrd="0" destOrd="0" presId="urn:microsoft.com/office/officeart/2005/8/layout/orgChart1"/>
    <dgm:cxn modelId="{A0D71BCA-BD12-4393-91E9-D64C197143FA}" type="presParOf" srcId="{28BFF473-82B3-42D4-AEE8-F12173AED761}" destId="{778650A8-FF12-4FB0-B777-AC0EADF7A33E}" srcOrd="0" destOrd="0" presId="urn:microsoft.com/office/officeart/2005/8/layout/orgChart1"/>
    <dgm:cxn modelId="{DEA474A5-32DC-42E6-9406-4FD37F0BB33E}" type="presParOf" srcId="{28BFF473-82B3-42D4-AEE8-F12173AED761}" destId="{A4203807-D388-4EC6-9B3A-1381C3BFFDB1}" srcOrd="1" destOrd="0" presId="urn:microsoft.com/office/officeart/2005/8/layout/orgChart1"/>
    <dgm:cxn modelId="{1AC2CF70-1E88-4329-8320-9C6AF931F26C}" type="presParOf" srcId="{977C9430-7FC2-47FD-928C-E1848D43471F}" destId="{C5E1A315-2069-4D67-A5DC-61B8F164D834}" srcOrd="1" destOrd="0" presId="urn:microsoft.com/office/officeart/2005/8/layout/orgChart1"/>
    <dgm:cxn modelId="{4DCC9F05-D11D-4577-B6D7-855730C4C1A6}" type="presParOf" srcId="{C5E1A315-2069-4D67-A5DC-61B8F164D834}" destId="{A185CD12-1CC4-43CF-9194-2BB51C3B408A}" srcOrd="0" destOrd="0" presId="urn:microsoft.com/office/officeart/2005/8/layout/orgChart1"/>
    <dgm:cxn modelId="{13C77B88-CD6C-495C-8A9C-49EA6D48F253}" type="presParOf" srcId="{C5E1A315-2069-4D67-A5DC-61B8F164D834}" destId="{0CD72443-4893-4517-8B50-C2E23BBDB5B9}" srcOrd="1" destOrd="0" presId="urn:microsoft.com/office/officeart/2005/8/layout/orgChart1"/>
    <dgm:cxn modelId="{4D82B274-BEA8-473E-B0B3-09CCE23BAD7D}" type="presParOf" srcId="{0CD72443-4893-4517-8B50-C2E23BBDB5B9}" destId="{6D0BC9E6-2BCE-4448-99E2-50769EC53FDF}" srcOrd="0" destOrd="0" presId="urn:microsoft.com/office/officeart/2005/8/layout/orgChart1"/>
    <dgm:cxn modelId="{D1DE5412-248A-48E5-B4FF-14E2D2F96192}" type="presParOf" srcId="{6D0BC9E6-2BCE-4448-99E2-50769EC53FDF}" destId="{422797C1-BB4A-411A-8643-3CA5F810678B}" srcOrd="0" destOrd="0" presId="urn:microsoft.com/office/officeart/2005/8/layout/orgChart1"/>
    <dgm:cxn modelId="{8AE062E6-FD3F-4C85-8E3C-5FE57F11545B}" type="presParOf" srcId="{6D0BC9E6-2BCE-4448-99E2-50769EC53FDF}" destId="{517551B5-69DC-41D9-9930-1F382ECB0528}" srcOrd="1" destOrd="0" presId="urn:microsoft.com/office/officeart/2005/8/layout/orgChart1"/>
    <dgm:cxn modelId="{7DB49CD7-01EF-46B6-8AF8-E0BE73D66959}" type="presParOf" srcId="{0CD72443-4893-4517-8B50-C2E23BBDB5B9}" destId="{291266F4-7060-4B8A-B08B-6CECE0423125}" srcOrd="1" destOrd="0" presId="urn:microsoft.com/office/officeart/2005/8/layout/orgChart1"/>
    <dgm:cxn modelId="{F38881A5-E612-4DFD-AD2A-336D131CCF92}" type="presParOf" srcId="{0CD72443-4893-4517-8B50-C2E23BBDB5B9}" destId="{A49A2404-A2D7-45D4-B908-978B970C3066}" srcOrd="2" destOrd="0" presId="urn:microsoft.com/office/officeart/2005/8/layout/orgChart1"/>
    <dgm:cxn modelId="{654185AF-5237-47EE-93EB-833662BBA1DF}" type="presParOf" srcId="{C5E1A315-2069-4D67-A5DC-61B8F164D834}" destId="{AEB31B74-D149-4733-8987-C8CAAC18B474}" srcOrd="2" destOrd="0" presId="urn:microsoft.com/office/officeart/2005/8/layout/orgChart1"/>
    <dgm:cxn modelId="{DCF5DCBC-40FB-4720-922F-A6EE71A883C8}" type="presParOf" srcId="{C5E1A315-2069-4D67-A5DC-61B8F164D834}" destId="{33F15382-E335-4B54-9689-929D392C1C66}" srcOrd="3" destOrd="0" presId="urn:microsoft.com/office/officeart/2005/8/layout/orgChart1"/>
    <dgm:cxn modelId="{69A476A2-1C80-490C-87B9-0447908978BD}" type="presParOf" srcId="{33F15382-E335-4B54-9689-929D392C1C66}" destId="{976223E8-B3AB-4A21-B9A8-A347B9AE785E}" srcOrd="0" destOrd="0" presId="urn:microsoft.com/office/officeart/2005/8/layout/orgChart1"/>
    <dgm:cxn modelId="{763DA29F-0C9B-4925-9E46-1087F7E6C9D1}" type="presParOf" srcId="{976223E8-B3AB-4A21-B9A8-A347B9AE785E}" destId="{29FFE8B8-66E1-431D-AB2F-365C26CC8FAF}" srcOrd="0" destOrd="0" presId="urn:microsoft.com/office/officeart/2005/8/layout/orgChart1"/>
    <dgm:cxn modelId="{74843EA1-2765-4A2B-8835-83CC84F4AE55}" type="presParOf" srcId="{976223E8-B3AB-4A21-B9A8-A347B9AE785E}" destId="{964E4C11-9C55-4D21-B25B-FE7FF8B44FEA}" srcOrd="1" destOrd="0" presId="urn:microsoft.com/office/officeart/2005/8/layout/orgChart1"/>
    <dgm:cxn modelId="{471DD892-0BF4-4EFB-B987-028275B43E45}" type="presParOf" srcId="{33F15382-E335-4B54-9689-929D392C1C66}" destId="{26DE8D2C-8CEE-4956-9FCB-9971CCF53022}" srcOrd="1" destOrd="0" presId="urn:microsoft.com/office/officeart/2005/8/layout/orgChart1"/>
    <dgm:cxn modelId="{671D3EC0-F7CE-4A46-B760-5385097D090F}" type="presParOf" srcId="{26DE8D2C-8CEE-4956-9FCB-9971CCF53022}" destId="{60C30891-3744-4E58-880E-DA5F32AB62A6}" srcOrd="0" destOrd="0" presId="urn:microsoft.com/office/officeart/2005/8/layout/orgChart1"/>
    <dgm:cxn modelId="{07075721-4A85-4646-ABCD-47996CD46E62}" type="presParOf" srcId="{26DE8D2C-8CEE-4956-9FCB-9971CCF53022}" destId="{ADB2D6B1-97F6-421C-8FB9-A3096C875CA7}" srcOrd="1" destOrd="0" presId="urn:microsoft.com/office/officeart/2005/8/layout/orgChart1"/>
    <dgm:cxn modelId="{6DEB051A-1DE4-4257-8B78-1159DC6E2F0B}" type="presParOf" srcId="{ADB2D6B1-97F6-421C-8FB9-A3096C875CA7}" destId="{043B7F14-7447-4BDA-9AE6-6C286FBB5A02}" srcOrd="0" destOrd="0" presId="urn:microsoft.com/office/officeart/2005/8/layout/orgChart1"/>
    <dgm:cxn modelId="{4994F3A4-CE03-47C5-B4F2-B73E346820E9}" type="presParOf" srcId="{043B7F14-7447-4BDA-9AE6-6C286FBB5A02}" destId="{0453D00E-0BAF-47E7-92F7-EE966584CAF3}" srcOrd="0" destOrd="0" presId="urn:microsoft.com/office/officeart/2005/8/layout/orgChart1"/>
    <dgm:cxn modelId="{F9A76C6B-36C1-45B8-A7F3-6B6349F139F2}" type="presParOf" srcId="{043B7F14-7447-4BDA-9AE6-6C286FBB5A02}" destId="{A956DDD7-B26A-47AD-85E7-F2891C946C9C}" srcOrd="1" destOrd="0" presId="urn:microsoft.com/office/officeart/2005/8/layout/orgChart1"/>
    <dgm:cxn modelId="{ED3A62AE-7486-4AD4-B2DE-7FF535448B03}" type="presParOf" srcId="{ADB2D6B1-97F6-421C-8FB9-A3096C875CA7}" destId="{69070C13-DB3D-4441-A166-6F29D6CCB2A7}" srcOrd="1" destOrd="0" presId="urn:microsoft.com/office/officeart/2005/8/layout/orgChart1"/>
    <dgm:cxn modelId="{353856BC-B684-4253-AF69-4762A66FF059}" type="presParOf" srcId="{ADB2D6B1-97F6-421C-8FB9-A3096C875CA7}" destId="{4167896F-5FE2-4B08-8F07-A345F1BB5791}" srcOrd="2" destOrd="0" presId="urn:microsoft.com/office/officeart/2005/8/layout/orgChart1"/>
    <dgm:cxn modelId="{152E124D-E13A-49AC-A2ED-FEDE704A0C64}" type="presParOf" srcId="{26DE8D2C-8CEE-4956-9FCB-9971CCF53022}" destId="{771509D5-7AEB-4A01-B626-F16747C2A6A5}" srcOrd="2" destOrd="0" presId="urn:microsoft.com/office/officeart/2005/8/layout/orgChart1"/>
    <dgm:cxn modelId="{7DBAC625-D4AE-41C5-9AD4-49FB3D478109}" type="presParOf" srcId="{26DE8D2C-8CEE-4956-9FCB-9971CCF53022}" destId="{66E4DCA0-5D7E-4311-AED2-174C0B56C9A2}" srcOrd="3" destOrd="0" presId="urn:microsoft.com/office/officeart/2005/8/layout/orgChart1"/>
    <dgm:cxn modelId="{77BDAF6B-C2FA-4429-80BF-9227A0BE18A6}" type="presParOf" srcId="{66E4DCA0-5D7E-4311-AED2-174C0B56C9A2}" destId="{341E2051-B003-4EE7-AD42-28A742B3B0C4}" srcOrd="0" destOrd="0" presId="urn:microsoft.com/office/officeart/2005/8/layout/orgChart1"/>
    <dgm:cxn modelId="{3459DE4A-9760-4C75-8CE0-7985717948E8}" type="presParOf" srcId="{341E2051-B003-4EE7-AD42-28A742B3B0C4}" destId="{EA5E2EA1-7047-4FD8-B469-6F214B61C774}" srcOrd="0" destOrd="0" presId="urn:microsoft.com/office/officeart/2005/8/layout/orgChart1"/>
    <dgm:cxn modelId="{4E4C8191-B5F7-44D0-914C-F50CCA5F0B87}" type="presParOf" srcId="{341E2051-B003-4EE7-AD42-28A742B3B0C4}" destId="{95B27BCB-0259-4271-AB18-479C6F2011BA}" srcOrd="1" destOrd="0" presId="urn:microsoft.com/office/officeart/2005/8/layout/orgChart1"/>
    <dgm:cxn modelId="{7A81FE2F-61B5-43C1-BF9D-AD0A917E3FD4}" type="presParOf" srcId="{66E4DCA0-5D7E-4311-AED2-174C0B56C9A2}" destId="{55BDE819-ECB6-43E2-ABF0-CFE93794E5A1}" srcOrd="1" destOrd="0" presId="urn:microsoft.com/office/officeart/2005/8/layout/orgChart1"/>
    <dgm:cxn modelId="{D395A972-7064-42E9-9378-95C9C6BCA975}" type="presParOf" srcId="{66E4DCA0-5D7E-4311-AED2-174C0B56C9A2}" destId="{25A5ED78-DCFC-4E9C-92FA-24853C87EB70}" srcOrd="2" destOrd="0" presId="urn:microsoft.com/office/officeart/2005/8/layout/orgChart1"/>
    <dgm:cxn modelId="{B6740C30-28E5-4237-A7CD-D76D0F337576}" type="presParOf" srcId="{33F15382-E335-4B54-9689-929D392C1C66}" destId="{A02FE6D4-2DB6-49FB-8BF4-D9AD7D05D0DB}" srcOrd="2" destOrd="0" presId="urn:microsoft.com/office/officeart/2005/8/layout/orgChart1"/>
    <dgm:cxn modelId="{324FDA94-2771-44A8-B13F-98DD1FDFAE9D}" type="presParOf" srcId="{977C9430-7FC2-47FD-928C-E1848D43471F}" destId="{4F8643CC-D8D3-4EAC-A53A-01EAF41F357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1509D5-7AEB-4A01-B626-F16747C2A6A5}">
      <dsp:nvSpPr>
        <dsp:cNvPr id="0" name=""/>
        <dsp:cNvSpPr/>
      </dsp:nvSpPr>
      <dsp:spPr>
        <a:xfrm>
          <a:off x="4963601" y="3809155"/>
          <a:ext cx="1813182" cy="6293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4684"/>
              </a:lnTo>
              <a:lnTo>
                <a:pt x="1813182" y="314684"/>
              </a:lnTo>
              <a:lnTo>
                <a:pt x="1813182" y="629369"/>
              </a:lnTo>
            </a:path>
          </a:pathLst>
        </a:custGeom>
        <a:noFill/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C30891-3744-4E58-880E-DA5F32AB62A6}">
      <dsp:nvSpPr>
        <dsp:cNvPr id="0" name=""/>
        <dsp:cNvSpPr/>
      </dsp:nvSpPr>
      <dsp:spPr>
        <a:xfrm>
          <a:off x="3150419" y="3809155"/>
          <a:ext cx="1813182" cy="629369"/>
        </a:xfrm>
        <a:custGeom>
          <a:avLst/>
          <a:gdLst/>
          <a:ahLst/>
          <a:cxnLst/>
          <a:rect l="0" t="0" r="0" b="0"/>
          <a:pathLst>
            <a:path>
              <a:moveTo>
                <a:pt x="1813182" y="0"/>
              </a:moveTo>
              <a:lnTo>
                <a:pt x="1813182" y="314684"/>
              </a:lnTo>
              <a:lnTo>
                <a:pt x="0" y="314684"/>
              </a:lnTo>
              <a:lnTo>
                <a:pt x="0" y="629369"/>
              </a:lnTo>
            </a:path>
          </a:pathLst>
        </a:custGeom>
        <a:noFill/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B31B74-D149-4733-8987-C8CAAC18B474}">
      <dsp:nvSpPr>
        <dsp:cNvPr id="0" name=""/>
        <dsp:cNvSpPr/>
      </dsp:nvSpPr>
      <dsp:spPr>
        <a:xfrm>
          <a:off x="3150419" y="1681288"/>
          <a:ext cx="1813182" cy="6293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4684"/>
              </a:lnTo>
              <a:lnTo>
                <a:pt x="1813182" y="314684"/>
              </a:lnTo>
              <a:lnTo>
                <a:pt x="1813182" y="629369"/>
              </a:lnTo>
            </a:path>
          </a:pathLst>
        </a:custGeom>
        <a:noFill/>
        <a:ln w="15875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85CD12-1CC4-43CF-9194-2BB51C3B408A}">
      <dsp:nvSpPr>
        <dsp:cNvPr id="0" name=""/>
        <dsp:cNvSpPr/>
      </dsp:nvSpPr>
      <dsp:spPr>
        <a:xfrm>
          <a:off x="1503615" y="1681288"/>
          <a:ext cx="1646803" cy="629369"/>
        </a:xfrm>
        <a:custGeom>
          <a:avLst/>
          <a:gdLst/>
          <a:ahLst/>
          <a:cxnLst/>
          <a:rect l="0" t="0" r="0" b="0"/>
          <a:pathLst>
            <a:path>
              <a:moveTo>
                <a:pt x="1646803" y="0"/>
              </a:moveTo>
              <a:lnTo>
                <a:pt x="1646803" y="314684"/>
              </a:lnTo>
              <a:lnTo>
                <a:pt x="0" y="314684"/>
              </a:lnTo>
              <a:lnTo>
                <a:pt x="0" y="629369"/>
              </a:lnTo>
            </a:path>
          </a:pathLst>
        </a:custGeom>
        <a:noFill/>
        <a:ln w="15875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8650A8-FF12-4FB0-B777-AC0EADF7A33E}">
      <dsp:nvSpPr>
        <dsp:cNvPr id="0" name=""/>
        <dsp:cNvSpPr/>
      </dsp:nvSpPr>
      <dsp:spPr>
        <a:xfrm>
          <a:off x="1651922" y="182790"/>
          <a:ext cx="2996995" cy="149849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900" b="0" i="0" u="none" strike="noStrike" kern="1200" cap="none" normalizeH="0" baseline="0" smtClean="0">
              <a:ln/>
              <a:effectLst/>
              <a:latin typeface="Calibri" pitchFamily="34" charset="0"/>
            </a:rPr>
            <a:t>Хищные птицы</a:t>
          </a:r>
          <a:endParaRPr kumimoji="0" lang="ru-RU" sz="2900" b="0" i="0" u="none" strike="noStrike" kern="1200" cap="none" normalizeH="0" baseline="0" dirty="0" smtClean="0">
            <a:ln/>
            <a:effectLst/>
            <a:latin typeface="Calibri" pitchFamily="34" charset="0"/>
          </a:endParaRPr>
        </a:p>
      </dsp:txBody>
      <dsp:txXfrm>
        <a:off x="1651922" y="182790"/>
        <a:ext cx="2996995" cy="1498497"/>
      </dsp:txXfrm>
    </dsp:sp>
    <dsp:sp modelId="{422797C1-BB4A-411A-8643-3CA5F810678B}">
      <dsp:nvSpPr>
        <dsp:cNvPr id="0" name=""/>
        <dsp:cNvSpPr/>
      </dsp:nvSpPr>
      <dsp:spPr>
        <a:xfrm>
          <a:off x="5118" y="2310657"/>
          <a:ext cx="2996995" cy="149849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900" b="0" i="0" u="none" strike="noStrike" kern="1200" cap="none" normalizeH="0" baseline="0" smtClean="0">
              <a:ln/>
              <a:effectLst/>
              <a:latin typeface="Calibri" pitchFamily="34" charset="0"/>
            </a:rPr>
            <a:t>Падальщики, или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900" b="0" i="0" u="none" strike="noStrike" kern="1200" cap="none" normalizeH="0" baseline="0" smtClean="0">
              <a:ln/>
              <a:effectLst/>
              <a:latin typeface="Calibri" pitchFamily="34" charset="0"/>
            </a:rPr>
            <a:t>стервятники</a:t>
          </a:r>
        </a:p>
      </dsp:txBody>
      <dsp:txXfrm>
        <a:off x="5118" y="2310657"/>
        <a:ext cx="2996995" cy="1498497"/>
      </dsp:txXfrm>
    </dsp:sp>
    <dsp:sp modelId="{29FFE8B8-66E1-431D-AB2F-365C26CC8FAF}">
      <dsp:nvSpPr>
        <dsp:cNvPr id="0" name=""/>
        <dsp:cNvSpPr/>
      </dsp:nvSpPr>
      <dsp:spPr>
        <a:xfrm>
          <a:off x="3631482" y="2310657"/>
          <a:ext cx="2664238" cy="149849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900" b="0" i="0" u="none" strike="noStrike" kern="1200" cap="none" normalizeH="0" baseline="0" dirty="0" smtClean="0">
              <a:ln/>
              <a:effectLst/>
              <a:latin typeface="Calibri" pitchFamily="34" charset="0"/>
            </a:rPr>
            <a:t>Птицы,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900" b="0" i="0" u="none" strike="noStrike" kern="1200" cap="none" normalizeH="0" baseline="0" dirty="0" smtClean="0">
              <a:ln/>
              <a:effectLst/>
              <a:latin typeface="Calibri" pitchFamily="34" charset="0"/>
            </a:rPr>
            <a:t>питающиеся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900" b="0" i="0" u="none" strike="noStrike" kern="1200" cap="none" normalizeH="0" baseline="0" dirty="0" smtClean="0">
              <a:ln/>
              <a:effectLst/>
              <a:latin typeface="Calibri" pitchFamily="34" charset="0"/>
            </a:rPr>
            <a:t> живой добычей</a:t>
          </a:r>
        </a:p>
      </dsp:txBody>
      <dsp:txXfrm>
        <a:off x="3631482" y="2310657"/>
        <a:ext cx="2664238" cy="1498497"/>
      </dsp:txXfrm>
    </dsp:sp>
    <dsp:sp modelId="{0453D00E-0BAF-47E7-92F7-EE966584CAF3}">
      <dsp:nvSpPr>
        <dsp:cNvPr id="0" name=""/>
        <dsp:cNvSpPr/>
      </dsp:nvSpPr>
      <dsp:spPr>
        <a:xfrm>
          <a:off x="1651922" y="4438524"/>
          <a:ext cx="2996995" cy="149849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900" b="0" i="0" u="none" strike="noStrike" kern="1200" cap="none" normalizeH="0" baseline="0" smtClean="0">
              <a:ln/>
              <a:effectLst/>
              <a:latin typeface="Calibri" pitchFamily="34" charset="0"/>
            </a:rPr>
            <a:t>Дневные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900" b="0" i="0" u="none" strike="noStrike" kern="1200" cap="none" normalizeH="0" baseline="0" smtClean="0">
              <a:ln/>
              <a:effectLst/>
              <a:latin typeface="Calibri" pitchFamily="34" charset="0"/>
            </a:rPr>
            <a:t>хищные птицы</a:t>
          </a:r>
        </a:p>
      </dsp:txBody>
      <dsp:txXfrm>
        <a:off x="1651922" y="4438524"/>
        <a:ext cx="2996995" cy="1498497"/>
      </dsp:txXfrm>
    </dsp:sp>
    <dsp:sp modelId="{EA5E2EA1-7047-4FD8-B469-6F214B61C774}">
      <dsp:nvSpPr>
        <dsp:cNvPr id="0" name=""/>
        <dsp:cNvSpPr/>
      </dsp:nvSpPr>
      <dsp:spPr>
        <a:xfrm>
          <a:off x="5278286" y="4438524"/>
          <a:ext cx="2996995" cy="149849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900" b="0" i="0" u="none" strike="noStrike" kern="1200" cap="none" normalizeH="0" baseline="0" smtClean="0">
              <a:ln/>
              <a:effectLst/>
              <a:latin typeface="Calibri" pitchFamily="34" charset="0"/>
            </a:rPr>
            <a:t>Ночные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900" b="0" i="0" u="none" strike="noStrike" kern="1200" cap="none" normalizeH="0" baseline="0" smtClean="0">
              <a:ln/>
              <a:effectLst/>
              <a:latin typeface="Calibri" pitchFamily="34" charset="0"/>
            </a:rPr>
            <a:t>хищные птицы</a:t>
          </a:r>
        </a:p>
      </dsp:txBody>
      <dsp:txXfrm>
        <a:off x="5278286" y="4438524"/>
        <a:ext cx="2996995" cy="14984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15.01.2016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418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40000"/>
              </a:lnSpc>
              <a:spcBef>
                <a:spcPct val="50000"/>
              </a:spcBef>
              <a:defRPr/>
            </a:pPr>
            <a:r>
              <a:rPr lang="ru-RU" sz="10000" dirty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Здравствуйте, ребята!</a:t>
            </a:r>
          </a:p>
        </p:txBody>
      </p:sp>
      <p:pic>
        <p:nvPicPr>
          <p:cNvPr id="3075" name="Рисунок 4" descr="bb5b3dea0bd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638" y="3200400"/>
            <a:ext cx="7496175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4528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611560" y="1268761"/>
            <a:ext cx="8064896" cy="4665904"/>
          </a:xfrm>
        </p:spPr>
        <p:txBody>
          <a:bodyPr>
            <a:normAutofit fontScale="85000" lnSpcReduction="10000"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i="1" dirty="0" smtClean="0"/>
          </a:p>
          <a:p>
            <a:r>
              <a:rPr lang="ru-RU" b="1" u="heavy" dirty="0"/>
              <a:t>Карточка №1</a:t>
            </a:r>
            <a:endParaRPr lang="ru-RU" dirty="0"/>
          </a:p>
          <a:p>
            <a:r>
              <a:rPr lang="ru-RU" sz="2600" dirty="0"/>
              <a:t>Пингвин, страус (не летающие), </a:t>
            </a:r>
            <a:r>
              <a:rPr lang="ru-RU" sz="2600" u="sng" dirty="0">
                <a:solidFill>
                  <a:srgbClr val="FF0000"/>
                </a:solidFill>
              </a:rPr>
              <a:t>лебедь</a:t>
            </a:r>
            <a:r>
              <a:rPr lang="ru-RU" sz="2600" dirty="0"/>
              <a:t> (перелётные)</a:t>
            </a:r>
          </a:p>
          <a:p>
            <a:r>
              <a:rPr lang="ru-RU" sz="2600" dirty="0"/>
              <a:t> </a:t>
            </a:r>
          </a:p>
          <a:p>
            <a:r>
              <a:rPr lang="ru-RU" sz="2600" b="1" u="heavy" dirty="0"/>
              <a:t>Карточка №2</a:t>
            </a:r>
            <a:endParaRPr lang="ru-RU" sz="2600" dirty="0"/>
          </a:p>
          <a:p>
            <a:r>
              <a:rPr lang="ru-RU" sz="2600" dirty="0"/>
              <a:t>Серый гусь, кряква, (водоплавающие) ,</a:t>
            </a:r>
            <a:r>
              <a:rPr lang="ru-RU" sz="2600" dirty="0" smtClean="0">
                <a:solidFill>
                  <a:srgbClr val="FF0000"/>
                </a:solidFill>
              </a:rPr>
              <a:t>нанду (птица пустынь и степей) </a:t>
            </a:r>
            <a:endParaRPr lang="ru-RU" sz="2600" dirty="0">
              <a:solidFill>
                <a:srgbClr val="FF0000"/>
              </a:solidFill>
            </a:endParaRPr>
          </a:p>
          <a:p>
            <a:r>
              <a:rPr lang="ru-RU" sz="2600" b="1" dirty="0"/>
              <a:t> </a:t>
            </a:r>
            <a:endParaRPr lang="ru-RU" sz="2600" dirty="0"/>
          </a:p>
          <a:p>
            <a:r>
              <a:rPr lang="ru-RU" sz="2600" b="1" u="heavy" dirty="0"/>
              <a:t>Карточка №3</a:t>
            </a:r>
            <a:endParaRPr lang="ru-RU" sz="2600" dirty="0"/>
          </a:p>
          <a:p>
            <a:r>
              <a:rPr lang="ru-RU" sz="2600" b="1" dirty="0"/>
              <a:t> </a:t>
            </a:r>
            <a:r>
              <a:rPr lang="ru-RU" sz="2600" dirty="0" smtClean="0"/>
              <a:t>Пингвин </a:t>
            </a:r>
            <a:r>
              <a:rPr lang="ru-RU" sz="2600" dirty="0"/>
              <a:t>императорский, Адели ( не летающие обитают только на материке Антарктида),</a:t>
            </a:r>
            <a:r>
              <a:rPr lang="ru-RU" sz="2600" dirty="0">
                <a:solidFill>
                  <a:srgbClr val="FF0000"/>
                </a:solidFill>
              </a:rPr>
              <a:t>пингвин малый (у берегов Австралии, Тасмании Новой Зеландии)</a:t>
            </a:r>
          </a:p>
          <a:p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3569" y="476673"/>
            <a:ext cx="7309364" cy="648072"/>
          </a:xfrm>
        </p:spPr>
        <p:txBody>
          <a:bodyPr/>
          <a:lstStyle/>
          <a:p>
            <a:pPr lvl="1"/>
            <a:r>
              <a:rPr lang="ru-RU" dirty="0" smtClean="0"/>
              <a:t>                                               Карточки 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0439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412776"/>
            <a:ext cx="7704856" cy="2151112"/>
          </a:xfrm>
        </p:spPr>
        <p:txBody>
          <a:bodyPr/>
          <a:lstStyle/>
          <a:p>
            <a:r>
              <a:rPr lang="ru-RU" dirty="0" smtClean="0"/>
              <a:t>О чём говорят эти рисунки</a:t>
            </a:r>
            <a:endParaRPr lang="ru-RU" dirty="0"/>
          </a:p>
        </p:txBody>
      </p:sp>
      <p:pic>
        <p:nvPicPr>
          <p:cNvPr id="4" name="Picture 9" descr="чёрный аист"/>
          <p:cNvPicPr>
            <a:picLocks noGrp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996952"/>
            <a:ext cx="2123306" cy="3264056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5" name="Рисунок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108696"/>
            <a:ext cx="2282554" cy="3096344"/>
          </a:xfrm>
          <a:prstGeom prst="rect">
            <a:avLst/>
          </a:prstGeom>
          <a:noFill/>
        </p:spPr>
      </p:pic>
      <p:pic>
        <p:nvPicPr>
          <p:cNvPr id="6" name="Picture 4" descr="K:\калибри\slide0008_image010[1]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3429000"/>
            <a:ext cx="2880320" cy="28320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82812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611560" y="1268761"/>
            <a:ext cx="8064896" cy="4665904"/>
          </a:xfrm>
        </p:spPr>
        <p:txBody>
          <a:bodyPr>
            <a:normAutofit lnSpcReduction="10000"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i="1" dirty="0" smtClean="0"/>
          </a:p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Руки подняли и покачали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Это деревья в лесу.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Руки согнули, кисти встряхнули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Ветер сбивает росу.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В стороны руки, плавно помашем.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Это к нам птицы летят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Как они тихо садятся покажем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Крылья сложим назад.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3569" y="476673"/>
            <a:ext cx="7309364" cy="648072"/>
          </a:xfrm>
        </p:spPr>
        <p:txBody>
          <a:bodyPr/>
          <a:lstStyle/>
          <a:p>
            <a:pPr lvl="1"/>
            <a:r>
              <a:rPr lang="ru-RU" sz="2000" dirty="0" smtClean="0"/>
              <a:t>                                            </a:t>
            </a:r>
            <a:r>
              <a:rPr lang="ru-RU" sz="2000" dirty="0" err="1" smtClean="0"/>
              <a:t>Физминутка</a:t>
            </a:r>
            <a:r>
              <a:rPr lang="ru-RU" sz="2000" dirty="0" smtClean="0"/>
              <a:t>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221619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78350" y="1320530"/>
            <a:ext cx="8064896" cy="4665904"/>
          </a:xfrm>
        </p:spPr>
        <p:txBody>
          <a:bodyPr>
            <a:norm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i="1" dirty="0" smtClean="0"/>
          </a:p>
          <a:p>
            <a:pPr lvl="0"/>
            <a:r>
              <a:rPr lang="ru-RU" dirty="0" smtClean="0"/>
              <a:t>1-Всю </a:t>
            </a:r>
            <a:r>
              <a:rPr lang="ru-RU" dirty="0"/>
              <a:t>ночь летает —</a:t>
            </a:r>
            <a:br>
              <a:rPr lang="ru-RU" dirty="0"/>
            </a:br>
            <a:r>
              <a:rPr lang="ru-RU" dirty="0"/>
              <a:t>   Мышей добывает. </a:t>
            </a:r>
            <a:br>
              <a:rPr lang="ru-RU" dirty="0"/>
            </a:br>
            <a:r>
              <a:rPr lang="ru-RU" dirty="0"/>
              <a:t>  А станет светло — </a:t>
            </a:r>
            <a:br>
              <a:rPr lang="ru-RU" dirty="0"/>
            </a:br>
            <a:r>
              <a:rPr lang="ru-RU" dirty="0"/>
              <a:t>  Спать летит в дупло. </a:t>
            </a:r>
            <a:endParaRPr lang="ru-RU" dirty="0" smtClean="0"/>
          </a:p>
          <a:p>
            <a:pPr lvl="0"/>
            <a:r>
              <a:rPr lang="ru-RU" dirty="0" smtClean="0"/>
              <a:t>Сова </a:t>
            </a:r>
            <a:r>
              <a:rPr lang="ru-RU" dirty="0"/>
              <a:t>(Отряд Совы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3569" y="476673"/>
            <a:ext cx="7309364" cy="648072"/>
          </a:xfrm>
        </p:spPr>
        <p:txBody>
          <a:bodyPr/>
          <a:lstStyle/>
          <a:p>
            <a:pPr lvl="1"/>
            <a:r>
              <a:rPr lang="ru-RU" sz="2000" dirty="0" smtClean="0"/>
              <a:t>                                             Загадки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>                         </a:t>
            </a:r>
            <a:endParaRPr lang="ru-RU" sz="2000" dirty="0"/>
          </a:p>
        </p:txBody>
      </p:sp>
      <p:pic>
        <p:nvPicPr>
          <p:cNvPr id="4" name="Рисунок 3" descr="123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52936"/>
            <a:ext cx="2808312" cy="381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1562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39552" y="1228905"/>
            <a:ext cx="8064896" cy="4665904"/>
          </a:xfrm>
        </p:spPr>
        <p:txBody>
          <a:bodyPr>
            <a:normAutofit/>
          </a:bodyPr>
          <a:lstStyle/>
          <a:p>
            <a:r>
              <a:rPr lang="ru-RU" dirty="0" smtClean="0"/>
              <a:t>2-Без </a:t>
            </a:r>
            <a:r>
              <a:rPr lang="ru-RU" dirty="0"/>
              <a:t>особого усилья,</a:t>
            </a:r>
          </a:p>
          <a:p>
            <a:r>
              <a:rPr lang="ru-RU" dirty="0"/>
              <a:t>Широко расправив  крылья,</a:t>
            </a:r>
          </a:p>
          <a:p>
            <a:r>
              <a:rPr lang="ru-RU" dirty="0"/>
              <a:t>Славу в небе приобрёл,</a:t>
            </a:r>
          </a:p>
          <a:p>
            <a:r>
              <a:rPr lang="ru-RU" dirty="0"/>
              <a:t> Над землёй парит </a:t>
            </a:r>
            <a:r>
              <a:rPr lang="ru-RU" dirty="0" smtClean="0"/>
              <a:t>…</a:t>
            </a:r>
          </a:p>
          <a:p>
            <a:r>
              <a:rPr lang="ru-RU" dirty="0"/>
              <a:t> </a:t>
            </a:r>
            <a:r>
              <a:rPr lang="ru-RU" dirty="0" smtClean="0"/>
              <a:t> (</a:t>
            </a:r>
            <a:r>
              <a:rPr lang="ru-RU" dirty="0"/>
              <a:t>Орёл)  Дневные </a:t>
            </a:r>
            <a:r>
              <a:rPr lang="ru-RU" dirty="0" smtClean="0"/>
              <a:t>хищники</a:t>
            </a:r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3569" y="476673"/>
            <a:ext cx="7309364" cy="648072"/>
          </a:xfrm>
        </p:spPr>
        <p:txBody>
          <a:bodyPr/>
          <a:lstStyle/>
          <a:p>
            <a:pPr lvl="1"/>
            <a:r>
              <a:rPr lang="ru-RU" sz="2000" dirty="0" smtClean="0"/>
              <a:t>                                             Загадки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>                         </a:t>
            </a:r>
            <a:endParaRPr lang="ru-RU" sz="2000" dirty="0"/>
          </a:p>
        </p:txBody>
      </p:sp>
      <p:pic>
        <p:nvPicPr>
          <p:cNvPr id="6" name="Рисунок 13" descr="9c6c73d9d775cdb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340768"/>
            <a:ext cx="2805113" cy="188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9918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611560" y="1268761"/>
            <a:ext cx="8064896" cy="4665904"/>
          </a:xfrm>
        </p:spPr>
        <p:txBody>
          <a:bodyPr>
            <a:norm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i="1" dirty="0" smtClean="0"/>
          </a:p>
          <a:p>
            <a:pPr lvl="0"/>
            <a:endParaRPr lang="ru-RU" dirty="0"/>
          </a:p>
          <a:p>
            <a:r>
              <a:rPr lang="ru-RU" dirty="0" smtClean="0"/>
              <a:t>3-Разноцветный </a:t>
            </a:r>
            <a:r>
              <a:rPr lang="ru-RU" dirty="0"/>
              <a:t>петушок,</a:t>
            </a:r>
          </a:p>
          <a:p>
            <a:r>
              <a:rPr lang="ru-RU" dirty="0"/>
              <a:t> Серой курочки дружок,</a:t>
            </a:r>
          </a:p>
          <a:p>
            <a:r>
              <a:rPr lang="ru-RU" dirty="0"/>
              <a:t> Там где травка, где бурьян </a:t>
            </a:r>
          </a:p>
          <a:p>
            <a:r>
              <a:rPr lang="ru-RU" dirty="0"/>
              <a:t>Ищет зёрнышки</a:t>
            </a:r>
            <a:r>
              <a:rPr lang="ru-RU" dirty="0" smtClean="0"/>
              <a:t>…</a:t>
            </a:r>
          </a:p>
          <a:p>
            <a:r>
              <a:rPr lang="ru-RU" dirty="0" smtClean="0"/>
              <a:t>Фазан  </a:t>
            </a:r>
            <a:r>
              <a:rPr lang="ru-RU" dirty="0"/>
              <a:t>(Отряд </a:t>
            </a:r>
            <a:r>
              <a:rPr lang="ru-RU" dirty="0" smtClean="0"/>
              <a:t>куриные)</a:t>
            </a:r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3569" y="476673"/>
            <a:ext cx="7309364" cy="648072"/>
          </a:xfrm>
        </p:spPr>
        <p:txBody>
          <a:bodyPr/>
          <a:lstStyle/>
          <a:p>
            <a:pPr lvl="1"/>
            <a:r>
              <a:rPr lang="ru-RU" sz="2000" dirty="0" smtClean="0"/>
              <a:t>                                             Загадки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>                         </a:t>
            </a:r>
            <a:endParaRPr lang="ru-RU" sz="2000" dirty="0"/>
          </a:p>
        </p:txBody>
      </p:sp>
      <p:pic>
        <p:nvPicPr>
          <p:cNvPr id="5" name="Рисунок 4" descr="102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789040"/>
            <a:ext cx="3168352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7046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611560" y="1484784"/>
            <a:ext cx="8064896" cy="4665904"/>
          </a:xfrm>
        </p:spPr>
        <p:txBody>
          <a:bodyPr>
            <a:normAutofit/>
          </a:bodyPr>
          <a:lstStyle/>
          <a:p>
            <a:endParaRPr lang="ru-RU" i="1" dirty="0" smtClean="0"/>
          </a:p>
          <a:p>
            <a:endParaRPr lang="ru-RU" i="1" dirty="0"/>
          </a:p>
          <a:p>
            <a:r>
              <a:rPr lang="ru-RU" i="1" dirty="0" smtClean="0"/>
              <a:t>   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3569" y="476673"/>
            <a:ext cx="7309364" cy="648072"/>
          </a:xfrm>
        </p:spPr>
        <p:txBody>
          <a:bodyPr/>
          <a:lstStyle/>
          <a:p>
            <a:pPr lvl="1"/>
            <a:r>
              <a:rPr lang="ru-RU" sz="2000" dirty="0" smtClean="0"/>
              <a:t>                                             А знаете ли вы, что?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>                         </a:t>
            </a:r>
            <a:endParaRPr lang="ru-RU" sz="20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539552" y="1859340"/>
            <a:ext cx="460851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15 </a:t>
            </a:r>
            <a:r>
              <a:rPr lang="ru-RU" sz="2400" dirty="0"/>
              <a:t>января 1900г- И. </a:t>
            </a:r>
            <a:r>
              <a:rPr lang="ru-RU" sz="2400" dirty="0" smtClean="0"/>
              <a:t>П. Павлов </a:t>
            </a:r>
            <a:r>
              <a:rPr lang="ru-RU" sz="2400" dirty="0"/>
              <a:t>Сформировано учение об условном </a:t>
            </a:r>
            <a:r>
              <a:rPr lang="ru-RU" sz="2400" dirty="0" smtClean="0"/>
              <a:t>рефлексе.  </a:t>
            </a:r>
            <a:r>
              <a:rPr lang="ru-RU" sz="2400" dirty="0"/>
              <a:t>Ребята а как это открытие связано с темой нашего урока ? </a:t>
            </a:r>
            <a:endParaRPr lang="ru-RU" sz="2400" dirty="0" smtClean="0"/>
          </a:p>
          <a:p>
            <a:r>
              <a:rPr lang="ru-RU" sz="2400" dirty="0" smtClean="0"/>
              <a:t>15 </a:t>
            </a:r>
            <a:r>
              <a:rPr lang="ru-RU" sz="2400" dirty="0"/>
              <a:t>января 2001 г. - открылся сайт Википедии где вы можете найти много полезной информации,  в том числе и о </a:t>
            </a:r>
            <a:r>
              <a:rPr lang="ru-RU" sz="2400" dirty="0" smtClean="0"/>
              <a:t>птицах.</a:t>
            </a:r>
            <a:endParaRPr lang="ru-RU" sz="2400" dirty="0"/>
          </a:p>
        </p:txBody>
      </p:sp>
      <p:pic>
        <p:nvPicPr>
          <p:cNvPr id="5" name="Picture 2" descr="https://im0-tub-ru.yandex.net/i?id=2f8b358bfe2ed4c2b08ada567baeaf81&amp;n=33&amp;h=190&amp;w=16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6692" y="1896248"/>
            <a:ext cx="1753741" cy="1809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580113" y="3244334"/>
            <a:ext cx="28803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/>
          </a:p>
          <a:p>
            <a:endParaRPr lang="ru-RU" b="1" dirty="0"/>
          </a:p>
          <a:p>
            <a:r>
              <a:rPr lang="ru-RU" b="1" dirty="0" smtClean="0"/>
              <a:t>     Иван</a:t>
            </a:r>
            <a:r>
              <a:rPr lang="ru-RU" dirty="0"/>
              <a:t> </a:t>
            </a:r>
            <a:r>
              <a:rPr lang="ru-RU" b="1" dirty="0"/>
              <a:t>Петрович</a:t>
            </a:r>
            <a:r>
              <a:rPr lang="ru-RU" dirty="0"/>
              <a:t> </a:t>
            </a:r>
            <a:r>
              <a:rPr lang="ru-RU" b="1" dirty="0"/>
              <a:t>Павлов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4788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Изучение новой темы , самостоятельно работая с параграфом № 29 </a:t>
            </a:r>
            <a:endParaRPr lang="ru-RU" dirty="0" smtClean="0"/>
          </a:p>
          <a:p>
            <a:pPr marL="45720" indent="0">
              <a:buNone/>
            </a:pPr>
            <a:r>
              <a:rPr lang="ru-RU" dirty="0" smtClean="0"/>
              <a:t> </a:t>
            </a:r>
          </a:p>
          <a:p>
            <a:pPr marL="45720" indent="0">
              <a:buNone/>
            </a:pPr>
            <a:r>
              <a:rPr lang="ru-RU" dirty="0" smtClean="0"/>
              <a:t>1- </a:t>
            </a:r>
            <a:r>
              <a:rPr lang="ru-RU" dirty="0"/>
              <a:t>ряд- Дневные хищные  птицы</a:t>
            </a:r>
          </a:p>
          <a:p>
            <a:pPr marL="45720" indent="0">
              <a:buNone/>
            </a:pPr>
            <a:r>
              <a:rPr lang="ru-RU" dirty="0" smtClean="0"/>
              <a:t> </a:t>
            </a:r>
            <a:r>
              <a:rPr lang="ru-RU" dirty="0"/>
              <a:t>2- ряд-Отряд Совы</a:t>
            </a:r>
          </a:p>
          <a:p>
            <a:pPr marL="45720" indent="0">
              <a:buNone/>
            </a:pPr>
            <a:r>
              <a:rPr lang="ru-RU" dirty="0" smtClean="0"/>
              <a:t>3- </a:t>
            </a:r>
            <a:r>
              <a:rPr lang="ru-RU" dirty="0"/>
              <a:t>ряд Отряд Куриные</a:t>
            </a:r>
          </a:p>
          <a:p>
            <a:r>
              <a:rPr lang="ru-RU" dirty="0"/>
              <a:t>Подготовить выступление с характеристикой признаков указанного отряда  с заполнением </a:t>
            </a:r>
            <a:r>
              <a:rPr lang="ru-RU" dirty="0" smtClean="0"/>
              <a:t>таблицы. </a:t>
            </a:r>
            <a:endParaRPr lang="ru-RU" dirty="0"/>
          </a:p>
          <a:p>
            <a:pPr marL="4572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38785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514439457"/>
              </p:ext>
            </p:extLst>
          </p:nvPr>
        </p:nvGraphicFramePr>
        <p:xfrm>
          <a:off x="395288" y="333375"/>
          <a:ext cx="8280400" cy="61198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0908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5288" y="260350"/>
            <a:ext cx="8229600" cy="1684338"/>
          </a:xfrm>
          <a:prstGeom prst="rect">
            <a:avLst/>
          </a:prstGeo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800" b="1" dirty="0" smtClean="0">
                <a:latin typeface="Calibri" pitchFamily="34" charset="0"/>
              </a:rPr>
              <a:t>Хищные птицы</a:t>
            </a:r>
            <a:r>
              <a:rPr lang="ru-RU" sz="2800" dirty="0" smtClean="0">
                <a:latin typeface="Calibri" pitchFamily="34" charset="0"/>
              </a:rPr>
              <a:t> — птицы, которые охотятся в полёте. Они обладают хорошим зрением, большими когтями и клювом, приспособленными для захвата или умерщвления жертвы. </a:t>
            </a:r>
          </a:p>
        </p:txBody>
      </p:sp>
      <p:pic>
        <p:nvPicPr>
          <p:cNvPr id="4099" name="Picture 4" descr="хищны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989138"/>
            <a:ext cx="6743700" cy="454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0109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652120" y="476250"/>
            <a:ext cx="3491880" cy="127635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defRPr/>
            </a:pPr>
            <a:r>
              <a:rPr lang="ru-RU" sz="2400" dirty="0" smtClean="0">
                <a:solidFill>
                  <a:srgbClr val="FF0000"/>
                </a:solidFill>
              </a:rPr>
              <a:t>«Как </a:t>
            </a:r>
            <a:r>
              <a:rPr lang="ru-RU" sz="2400" dirty="0">
                <a:solidFill>
                  <a:srgbClr val="FF0000"/>
                </a:solidFill>
              </a:rPr>
              <a:t>прекрасен </a:t>
            </a:r>
            <a:endParaRPr lang="ru-RU" sz="2400" dirty="0" smtClean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ru-RU" sz="2400" dirty="0" smtClean="0">
                <a:solidFill>
                  <a:srgbClr val="FF0000"/>
                </a:solidFill>
              </a:rPr>
              <a:t>этот </a:t>
            </a:r>
            <a:r>
              <a:rPr lang="ru-RU" sz="2400" dirty="0">
                <a:solidFill>
                  <a:srgbClr val="FF0000"/>
                </a:solidFill>
              </a:rPr>
              <a:t>мир, </a:t>
            </a:r>
            <a:endParaRPr lang="ru-RU" sz="2400" dirty="0" smtClean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ru-RU" sz="2400" dirty="0" smtClean="0">
                <a:solidFill>
                  <a:srgbClr val="FF0000"/>
                </a:solidFill>
              </a:rPr>
              <a:t>посмотри…»</a:t>
            </a:r>
          </a:p>
        </p:txBody>
      </p:sp>
      <p:pic>
        <p:nvPicPr>
          <p:cNvPr id="6" name="Picture 9" descr="зим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33375"/>
            <a:ext cx="5194300" cy="273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0" descr="весн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1844675"/>
            <a:ext cx="403225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2" descr="осень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24175"/>
            <a:ext cx="5113338" cy="274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4" descr="лето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4076700"/>
            <a:ext cx="4032250" cy="237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0402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404813"/>
            <a:ext cx="8229600" cy="1295400"/>
          </a:xfrm>
          <a:prstGeom prst="rect">
            <a:avLst/>
          </a:prstGeo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400" dirty="0" smtClean="0">
                <a:latin typeface="Calibri" pitchFamily="34" charset="0"/>
              </a:rPr>
              <a:t>Стервятники  питаются падалью – трупами погибших животных. У них голые или редко оперённые голова и шея; мощный клюв, загнутый книзу; широкие крылья, ноги с тупыми когтями.</a:t>
            </a:r>
          </a:p>
        </p:txBody>
      </p:sp>
      <p:pic>
        <p:nvPicPr>
          <p:cNvPr id="26627" name="Picture 5" descr="стервятни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1773238"/>
            <a:ext cx="3594100" cy="47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5295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ChangeArrowheads="1"/>
          </p:cNvSpPr>
          <p:nvPr/>
        </p:nvSpPr>
        <p:spPr bwMode="auto">
          <a:xfrm>
            <a:off x="2484438" y="260350"/>
            <a:ext cx="3678237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just">
              <a:tabLst>
                <a:tab pos="457200" algn="l"/>
              </a:tabLst>
            </a:pPr>
            <a:r>
              <a:rPr lang="ru-RU" sz="4400" b="1" i="1" u="sng">
                <a:solidFill>
                  <a:srgbClr val="6600CC"/>
                </a:solidFill>
              </a:rPr>
              <a:t>«Эрудиты».</a:t>
            </a:r>
          </a:p>
        </p:txBody>
      </p:sp>
      <p:sp>
        <p:nvSpPr>
          <p:cNvPr id="9219" name="Rectangle 5"/>
          <p:cNvSpPr>
            <a:spLocks noChangeArrowheads="1"/>
          </p:cNvSpPr>
          <p:nvPr/>
        </p:nvSpPr>
        <p:spPr bwMode="auto">
          <a:xfrm>
            <a:off x="0" y="1173163"/>
            <a:ext cx="10333038" cy="155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ru-RU" sz="3200" b="1" dirty="0">
                <a:solidFill>
                  <a:srgbClr val="003399"/>
                </a:solidFill>
              </a:rPr>
              <a:t>1.      «Всякая птица своим клювом сыта» -  утверждает народная мудрость. Каков ее биологический смысл ?</a:t>
            </a:r>
          </a:p>
        </p:txBody>
      </p:sp>
      <p:pic>
        <p:nvPicPr>
          <p:cNvPr id="9223" name="Picture 9"/>
          <p:cNvPicPr>
            <a:picLocks noChangeArrowheads="1"/>
          </p:cNvPicPr>
          <p:nvPr/>
        </p:nvPicPr>
        <p:blipFill>
          <a:blip r:embed="rId2">
            <a:lum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7450" cy="126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 descr="http://bio.1september.ru/2004/03/3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315" y="2839711"/>
            <a:ext cx="1906270" cy="122491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://bio.1september.ru/2004/03/4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9810" y="2839711"/>
            <a:ext cx="1906270" cy="138137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http://bio.1september.ru/2004/03/5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891906"/>
            <a:ext cx="1906270" cy="127698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http://bio.1september.ru/2004/03/6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4537" y="2891906"/>
            <a:ext cx="1906270" cy="127698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 rot="10800000" flipV="1">
            <a:off x="2343814" y="4558807"/>
            <a:ext cx="244014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/>
              <a:t>«Водный» клюв</a:t>
            </a:r>
            <a:r>
              <a:rPr lang="ru-RU" sz="2400" dirty="0"/>
              <a:t> 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44051" y="4404918"/>
            <a:ext cx="22182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/>
              <a:t>«</a:t>
            </a:r>
            <a:r>
              <a:rPr lang="ru-RU" b="1" i="1" dirty="0" smtClean="0"/>
              <a:t>Зерноядный</a:t>
            </a:r>
            <a:r>
              <a:rPr lang="ru-RU" b="1" i="1" dirty="0"/>
              <a:t>» клюв</a:t>
            </a:r>
            <a:r>
              <a:rPr lang="ru-RU" sz="1400" dirty="0"/>
              <a:t> 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588224" y="4306496"/>
            <a:ext cx="20162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/>
              <a:t>«</a:t>
            </a:r>
            <a:r>
              <a:rPr lang="ru-RU" sz="1600" b="1" i="1" dirty="0" smtClean="0"/>
              <a:t>Насекомоядный</a:t>
            </a:r>
            <a:r>
              <a:rPr lang="ru-RU" sz="1600" b="1" i="1" dirty="0"/>
              <a:t>» </a:t>
            </a:r>
            <a:r>
              <a:rPr lang="ru-RU" sz="1600" b="1" i="1" dirty="0" smtClean="0"/>
              <a:t>       клюв</a:t>
            </a:r>
            <a:r>
              <a:rPr lang="ru-RU" sz="2000" b="1" dirty="0"/>
              <a:t> </a:t>
            </a:r>
          </a:p>
        </p:txBody>
      </p:sp>
      <p:sp>
        <p:nvSpPr>
          <p:cNvPr id="10" name="TextBox 9"/>
          <p:cNvSpPr txBox="1"/>
          <p:nvPr/>
        </p:nvSpPr>
        <p:spPr>
          <a:xfrm rot="10800000" flipV="1">
            <a:off x="405520" y="4353445"/>
            <a:ext cx="17353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/>
              <a:t>«</a:t>
            </a:r>
            <a:r>
              <a:rPr lang="ru-RU" sz="2000" b="1" i="1" dirty="0"/>
              <a:t>Хищный» клюв</a:t>
            </a:r>
            <a:r>
              <a:rPr lang="ru-RU" sz="28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364102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8" descr="305b981f68f5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0" y="3763963"/>
            <a:ext cx="3138488" cy="266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Овальная выноска 4"/>
          <p:cNvSpPr/>
          <p:nvPr/>
        </p:nvSpPr>
        <p:spPr>
          <a:xfrm>
            <a:off x="928688" y="357188"/>
            <a:ext cx="6286500" cy="3500437"/>
          </a:xfrm>
          <a:prstGeom prst="wedgeEllipseCallout">
            <a:avLst/>
          </a:prstGeom>
          <a:solidFill>
            <a:srgbClr val="9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400" b="1" i="1" dirty="0">
                <a:solidFill>
                  <a:srgbClr val="000066"/>
                </a:solidFill>
              </a:rPr>
              <a:t>Разреши проблему</a:t>
            </a:r>
          </a:p>
          <a:p>
            <a:pPr algn="ctr">
              <a:defRPr/>
            </a:pPr>
            <a:r>
              <a:rPr lang="ru-RU" sz="4400" b="1" dirty="0" smtClean="0">
                <a:solidFill>
                  <a:srgbClr val="000066"/>
                </a:solidFill>
              </a:rPr>
              <a:t>«Зачем охранять птиц?» </a:t>
            </a:r>
            <a:endParaRPr lang="ru-RU" sz="4400" b="1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7191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меры по охране </a:t>
            </a:r>
            <a:r>
              <a:rPr lang="ru-RU" dirty="0" smtClean="0"/>
              <a:t>птиц.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 smtClean="0"/>
              <a:t>Не </a:t>
            </a:r>
            <a:r>
              <a:rPr lang="ru-RU" dirty="0"/>
              <a:t>разорять гнезд</a:t>
            </a:r>
          </a:p>
          <a:p>
            <a:r>
              <a:rPr lang="ru-RU" dirty="0"/>
              <a:t>Не кричать в лесу</a:t>
            </a:r>
          </a:p>
          <a:p>
            <a:r>
              <a:rPr lang="ru-RU" dirty="0"/>
              <a:t>Не брать яйца </a:t>
            </a:r>
            <a:r>
              <a:rPr lang="ru-RU" dirty="0" smtClean="0"/>
              <a:t>и птенцов </a:t>
            </a:r>
            <a:r>
              <a:rPr lang="ru-RU" dirty="0"/>
              <a:t>из гнезда</a:t>
            </a:r>
          </a:p>
          <a:p>
            <a:r>
              <a:rPr lang="ru-RU" dirty="0"/>
              <a:t>Устраивать кормушки, скворечники.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24132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777875" y="1676648"/>
            <a:ext cx="836612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400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731838" y="3319463"/>
            <a:ext cx="8412162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400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4820" name="Rectangle 6"/>
          <p:cNvSpPr>
            <a:spLocks noChangeArrowheads="1"/>
          </p:cNvSpPr>
          <p:nvPr/>
        </p:nvSpPr>
        <p:spPr bwMode="auto">
          <a:xfrm>
            <a:off x="1701800" y="219075"/>
            <a:ext cx="5699125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Домашнее задание:</a:t>
            </a:r>
          </a:p>
        </p:txBody>
      </p:sp>
      <p:pic>
        <p:nvPicPr>
          <p:cNvPr id="11269" name="Рисунок 11" descr="73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4462463"/>
            <a:ext cx="1057275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Рисунок 18" descr="102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6650" y="5868988"/>
            <a:ext cx="142875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Рисунок 21" descr="110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5138" y="793750"/>
            <a:ext cx="714375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Рисунок 22" descr="113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25" y="5226050"/>
            <a:ext cx="13906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3" name="Рисунок 26" descr="136.g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20663"/>
            <a:ext cx="142875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93763" y="2222500"/>
            <a:ext cx="5964237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Домашнее задание </a:t>
            </a:r>
            <a:r>
              <a:rPr lang="ru-RU" sz="2800" dirty="0" smtClean="0"/>
              <a:t>  </a:t>
            </a:r>
            <a:r>
              <a:rPr lang="ru-RU" sz="2800" dirty="0"/>
              <a:t>§ </a:t>
            </a:r>
            <a:r>
              <a:rPr lang="ru-RU" sz="2800" dirty="0" smtClean="0"/>
              <a:t>29</a:t>
            </a:r>
            <a:endParaRPr lang="ru-RU" sz="2800" dirty="0"/>
          </a:p>
          <a:p>
            <a:r>
              <a:rPr lang="ru-RU" sz="2800" dirty="0"/>
              <a:t>Творческое задание подготовить по желанию  доклад о птицах  отряда Воробьинообразные обитающие  в </a:t>
            </a:r>
            <a:endParaRPr lang="ru-RU" sz="2800" dirty="0" smtClean="0"/>
          </a:p>
          <a:p>
            <a:r>
              <a:rPr lang="ru-RU" sz="2800" dirty="0" smtClean="0"/>
              <a:t>Ростовской области</a:t>
            </a:r>
          </a:p>
          <a:p>
            <a:endParaRPr lang="ru-RU" sz="2800" dirty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8064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2" grpId="0"/>
      <p:bldP spid="2253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4a6b027101056ddb0aa7b564a5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301362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попу159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попугай.wav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4" descr="psi02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260350"/>
            <a:ext cx="5327650" cy="520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79388" y="5715000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ru-RU" sz="4400" b="1" kern="0">
                <a:solidFill>
                  <a:schemeClr val="accent2"/>
                </a:solidFill>
                <a:latin typeface="Monotype Corsiva" pitchFamily="66" charset="0"/>
                <a:ea typeface="+mj-ea"/>
                <a:cs typeface="+mj-cs"/>
              </a:rPr>
              <a:t>ПОПУГАЙ</a:t>
            </a:r>
            <a:endParaRPr lang="ru-RU" sz="4400" b="1" kern="0" dirty="0">
              <a:solidFill>
                <a:schemeClr val="accent2"/>
              </a:solidFill>
              <a:latin typeface="Monotype Corsiva" pitchFamily="66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222121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4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7855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1520" y="-315416"/>
            <a:ext cx="8226425" cy="2406650"/>
          </a:xfrm>
          <a:prstGeom prst="rect">
            <a:avLst/>
          </a:prstGeom>
        </p:spPr>
        <p:txBody>
          <a:bodyPr/>
          <a:lstStyle/>
          <a:p>
            <a:pPr eaLnBrk="1" hangingPunct="1">
              <a:defRPr/>
            </a:pPr>
            <a:endParaRPr lang="ru-RU" sz="2000" b="1" dirty="0" smtClean="0"/>
          </a:p>
        </p:txBody>
      </p:sp>
      <p:pic>
        <p:nvPicPr>
          <p:cNvPr id="10243" name="Picture 5" descr="Bird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8352927" cy="6624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4660036"/>
      </p:ext>
    </p:extLst>
  </p:cSld>
  <p:clrMapOvr>
    <a:masterClrMapping/>
  </p:clrMapOvr>
  <p:transition spd="slow">
    <p:split orient="vert" dir="in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611560" y="1268761"/>
            <a:ext cx="8064896" cy="4665904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 </a:t>
            </a:r>
          </a:p>
          <a:p>
            <a:pPr lvl="0"/>
            <a:r>
              <a:rPr lang="ru-RU" dirty="0" smtClean="0"/>
              <a:t>1– </a:t>
            </a:r>
            <a:r>
              <a:rPr lang="ru-RU" dirty="0"/>
              <a:t>Как называется наука, изучающая птиц</a:t>
            </a:r>
            <a:r>
              <a:rPr lang="ru-RU" dirty="0" smtClean="0"/>
              <a:t>?</a:t>
            </a:r>
          </a:p>
          <a:p>
            <a:pPr lvl="0"/>
            <a:r>
              <a:rPr lang="ru-RU" dirty="0" smtClean="0">
                <a:solidFill>
                  <a:srgbClr val="FF0000"/>
                </a:solidFill>
              </a:rPr>
              <a:t>(</a:t>
            </a:r>
            <a:r>
              <a:rPr lang="ru-RU" dirty="0">
                <a:solidFill>
                  <a:srgbClr val="FF0000"/>
                </a:solidFill>
              </a:rPr>
              <a:t>ОРНИТОЛОГИЯ</a:t>
            </a:r>
            <a:r>
              <a:rPr lang="ru-RU" dirty="0"/>
              <a:t>)</a:t>
            </a:r>
          </a:p>
          <a:p>
            <a:pPr lvl="0"/>
            <a:r>
              <a:rPr lang="ru-RU" dirty="0" smtClean="0"/>
              <a:t>2 </a:t>
            </a:r>
            <a:r>
              <a:rPr lang="ru-RU" dirty="0"/>
              <a:t>– Кто такие птицы</a:t>
            </a:r>
            <a:r>
              <a:rPr lang="ru-RU" dirty="0" smtClean="0"/>
              <a:t>?</a:t>
            </a:r>
          </a:p>
          <a:p>
            <a:pPr lvl="0"/>
            <a:r>
              <a:rPr lang="ru-RU" dirty="0" smtClean="0">
                <a:solidFill>
                  <a:srgbClr val="FF0000"/>
                </a:solidFill>
              </a:rPr>
              <a:t>(</a:t>
            </a:r>
            <a:r>
              <a:rPr lang="ru-RU" dirty="0">
                <a:solidFill>
                  <a:srgbClr val="FF0000"/>
                </a:solidFill>
              </a:rPr>
              <a:t>ПТИЦЫ – это позвоночные животные, которые приспособились к полету и их тело покрыто перьями</a:t>
            </a:r>
            <a:r>
              <a:rPr lang="ru-RU" dirty="0"/>
              <a:t>. </a:t>
            </a:r>
          </a:p>
          <a:p>
            <a:pPr lvl="0"/>
            <a:r>
              <a:rPr lang="ru-RU" dirty="0" smtClean="0"/>
              <a:t>3– </a:t>
            </a:r>
            <a:r>
              <a:rPr lang="ru-RU" dirty="0"/>
              <a:t>Кто был родоначальником птиц? </a:t>
            </a:r>
            <a:endParaRPr lang="ru-RU" dirty="0" smtClean="0"/>
          </a:p>
          <a:p>
            <a:pPr lvl="0"/>
            <a:r>
              <a:rPr lang="ru-RU" dirty="0" smtClean="0">
                <a:solidFill>
                  <a:srgbClr val="FF0000"/>
                </a:solidFill>
              </a:rPr>
              <a:t>(</a:t>
            </a:r>
            <a:r>
              <a:rPr lang="ru-RU" dirty="0">
                <a:solidFill>
                  <a:srgbClr val="FF0000"/>
                </a:solidFill>
              </a:rPr>
              <a:t>АРХЕОПТЕРИКС)</a:t>
            </a:r>
          </a:p>
          <a:p>
            <a:pPr lvl="0"/>
            <a:r>
              <a:rPr lang="ru-RU" dirty="0" smtClean="0"/>
              <a:t>4– </a:t>
            </a:r>
            <a:r>
              <a:rPr lang="ru-RU" dirty="0"/>
              <a:t>Самая крупная нелетающая птица</a:t>
            </a:r>
            <a:r>
              <a:rPr lang="ru-RU" dirty="0" smtClean="0"/>
              <a:t>?</a:t>
            </a:r>
          </a:p>
          <a:p>
            <a:pPr lvl="0"/>
            <a:r>
              <a:rPr lang="ru-RU" dirty="0" smtClean="0"/>
              <a:t> </a:t>
            </a:r>
            <a:r>
              <a:rPr lang="ru-RU" dirty="0">
                <a:solidFill>
                  <a:srgbClr val="FF0000"/>
                </a:solidFill>
              </a:rPr>
              <a:t>(СТРАУС)</a:t>
            </a:r>
          </a:p>
          <a:p>
            <a:pPr lvl="0"/>
            <a:r>
              <a:rPr lang="ru-RU" dirty="0" smtClean="0"/>
              <a:t>5 </a:t>
            </a:r>
            <a:r>
              <a:rPr lang="ru-RU" dirty="0"/>
              <a:t>– Единственная железа у птиц? </a:t>
            </a:r>
            <a:endParaRPr lang="ru-RU" dirty="0" smtClean="0"/>
          </a:p>
          <a:p>
            <a:pPr lvl="0"/>
            <a:r>
              <a:rPr lang="ru-RU" dirty="0" smtClean="0">
                <a:solidFill>
                  <a:srgbClr val="FF0000"/>
                </a:solidFill>
              </a:rPr>
              <a:t>(</a:t>
            </a:r>
            <a:r>
              <a:rPr lang="ru-RU" dirty="0">
                <a:solidFill>
                  <a:srgbClr val="FF0000"/>
                </a:solidFill>
              </a:rPr>
              <a:t>КОПЧИКОВАЯ)</a:t>
            </a:r>
          </a:p>
          <a:p>
            <a:pPr lvl="0"/>
            <a:r>
              <a:rPr lang="ru-RU" dirty="0" smtClean="0"/>
              <a:t>6-Как </a:t>
            </a:r>
            <a:r>
              <a:rPr lang="ru-RU" dirty="0"/>
              <a:t>вы объясните загадку? «В воде купался, а сух остался</a:t>
            </a:r>
            <a:r>
              <a:rPr lang="ru-RU" dirty="0" smtClean="0"/>
              <a:t>»</a:t>
            </a:r>
          </a:p>
          <a:p>
            <a:pPr lvl="0"/>
            <a:r>
              <a:rPr lang="ru-RU" dirty="0" smtClean="0"/>
              <a:t> </a:t>
            </a:r>
            <a:r>
              <a:rPr lang="ru-RU" dirty="0">
                <a:solidFill>
                  <a:srgbClr val="FF0000"/>
                </a:solidFill>
              </a:rPr>
              <a:t>(ПТИЦЫ смазывают свои перья секретом копчиковой железы, предохраняя от намокания)</a:t>
            </a:r>
          </a:p>
          <a:p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3569" y="476673"/>
            <a:ext cx="7309364" cy="648072"/>
          </a:xfrm>
        </p:spPr>
        <p:txBody>
          <a:bodyPr/>
          <a:lstStyle/>
          <a:p>
            <a:pPr lvl="1"/>
            <a:r>
              <a:rPr lang="ru-RU" dirty="0"/>
              <a:t>Фронтальная беседа по вопросам</a:t>
            </a:r>
          </a:p>
        </p:txBody>
      </p:sp>
    </p:spTree>
    <p:extLst>
      <p:ext uri="{BB962C8B-B14F-4D97-AF65-F5344CB8AC3E}">
        <p14:creationId xmlns:p14="http://schemas.microsoft.com/office/powerpoint/2010/main" val="3572362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611560" y="1268761"/>
            <a:ext cx="8064896" cy="4665904"/>
          </a:xfrm>
        </p:spPr>
        <p:txBody>
          <a:bodyPr>
            <a:norm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Задание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: Выбери правильный ответ, отметив признаки приспособления птиц к полету.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5400" dirty="0" smtClean="0">
                <a:solidFill>
                  <a:srgbClr val="FF0000"/>
                </a:solidFill>
              </a:rPr>
              <a:t>1-</a:t>
            </a:r>
            <a:r>
              <a:rPr lang="ru-RU" sz="5400" i="1" dirty="0" smtClean="0">
                <a:solidFill>
                  <a:srgbClr val="FF0000"/>
                </a:solidFill>
              </a:rPr>
              <a:t>Б,  2-Б,</a:t>
            </a:r>
            <a:r>
              <a:rPr lang="ru-RU" sz="5400" dirty="0" smtClean="0"/>
              <a:t>  </a:t>
            </a:r>
            <a:r>
              <a:rPr lang="ru-RU" sz="5400" dirty="0" smtClean="0">
                <a:solidFill>
                  <a:srgbClr val="FF0000"/>
                </a:solidFill>
              </a:rPr>
              <a:t>3-</a:t>
            </a:r>
            <a:r>
              <a:rPr lang="ru-RU" sz="5400" i="1" dirty="0" smtClean="0">
                <a:solidFill>
                  <a:srgbClr val="FF0000"/>
                </a:solidFill>
              </a:rPr>
              <a:t>В,</a:t>
            </a:r>
            <a:r>
              <a:rPr lang="ru-RU" sz="5400" dirty="0"/>
              <a:t> </a:t>
            </a:r>
            <a:r>
              <a:rPr lang="ru-RU" sz="5400" dirty="0" smtClean="0">
                <a:solidFill>
                  <a:srgbClr val="FF0000"/>
                </a:solidFill>
              </a:rPr>
              <a:t>4-</a:t>
            </a:r>
            <a:r>
              <a:rPr lang="ru-RU" sz="5400" i="1" dirty="0" smtClean="0">
                <a:solidFill>
                  <a:srgbClr val="FF0000"/>
                </a:solidFill>
              </a:rPr>
              <a:t>Б, </a:t>
            </a:r>
            <a:r>
              <a:rPr lang="ru-RU" sz="5400" dirty="0" smtClean="0"/>
              <a:t>      </a:t>
            </a:r>
            <a:r>
              <a:rPr lang="ru-RU" sz="5400" dirty="0" smtClean="0">
                <a:solidFill>
                  <a:srgbClr val="FF0000"/>
                </a:solidFill>
              </a:rPr>
              <a:t>5</a:t>
            </a:r>
            <a:r>
              <a:rPr lang="ru-RU" sz="5400" i="1" dirty="0" smtClean="0">
                <a:solidFill>
                  <a:srgbClr val="FF0000"/>
                </a:solidFill>
              </a:rPr>
              <a:t>А,    </a:t>
            </a:r>
            <a:r>
              <a:rPr lang="ru-RU" sz="5400" dirty="0" smtClean="0">
                <a:solidFill>
                  <a:srgbClr val="FF0000"/>
                </a:solidFill>
              </a:rPr>
              <a:t>6-</a:t>
            </a:r>
            <a:r>
              <a:rPr lang="ru-RU" sz="5400" i="1" dirty="0" smtClean="0">
                <a:solidFill>
                  <a:srgbClr val="FF0000"/>
                </a:solidFill>
              </a:rPr>
              <a:t>А,   7-В.</a:t>
            </a:r>
          </a:p>
          <a:p>
            <a:r>
              <a:rPr lang="ru-RU" sz="2000" i="1" dirty="0" smtClean="0">
                <a:solidFill>
                  <a:srgbClr val="FF0000"/>
                </a:solidFill>
              </a:rPr>
              <a:t>Критерии оценки теста:  оценка </a:t>
            </a:r>
            <a:r>
              <a:rPr lang="ru-RU" sz="1800" i="1" dirty="0" smtClean="0">
                <a:solidFill>
                  <a:srgbClr val="FF0000"/>
                </a:solidFill>
              </a:rPr>
              <a:t>«5»-всё верно.</a:t>
            </a:r>
          </a:p>
          <a:p>
            <a:r>
              <a:rPr lang="ru-RU" sz="1800" dirty="0" smtClean="0">
                <a:solidFill>
                  <a:srgbClr val="FF0000"/>
                </a:solidFill>
              </a:rPr>
              <a:t>                                                              «4»- 1 ошибка.</a:t>
            </a:r>
          </a:p>
          <a:p>
            <a:r>
              <a:rPr lang="ru-RU" sz="1800" dirty="0">
                <a:solidFill>
                  <a:srgbClr val="FF0000"/>
                </a:solidFill>
              </a:rPr>
              <a:t> </a:t>
            </a:r>
            <a:r>
              <a:rPr lang="ru-RU" sz="1800" dirty="0" smtClean="0">
                <a:solidFill>
                  <a:srgbClr val="FF0000"/>
                </a:solidFill>
              </a:rPr>
              <a:t>                                                              «3»-3 ошибки.</a:t>
            </a:r>
          </a:p>
          <a:p>
            <a:r>
              <a:rPr lang="ru-RU" sz="1800" dirty="0">
                <a:solidFill>
                  <a:srgbClr val="FF0000"/>
                </a:solidFill>
              </a:rPr>
              <a:t> </a:t>
            </a:r>
            <a:r>
              <a:rPr lang="ru-RU" sz="1800" dirty="0" smtClean="0">
                <a:solidFill>
                  <a:srgbClr val="FF0000"/>
                </a:solidFill>
              </a:rPr>
              <a:t>                                                               «2»-более 3 ошибок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3569" y="476673"/>
            <a:ext cx="7309364" cy="648072"/>
          </a:xfrm>
        </p:spPr>
        <p:txBody>
          <a:bodyPr/>
          <a:lstStyle/>
          <a:p>
            <a:pPr lvl="1"/>
            <a:r>
              <a:rPr lang="ru-RU" dirty="0" smtClean="0"/>
              <a:t>                                                        ТЕСТ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46009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611560" y="1268761"/>
            <a:ext cx="8064896" cy="4665904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>
                <a:solidFill>
                  <a:schemeClr val="tx1"/>
                </a:solidFill>
              </a:rPr>
              <a:t>Вам необходимо подчеркнуть лишнего представителя и объяснить свой выбор.</a:t>
            </a:r>
          </a:p>
          <a:p>
            <a:endParaRPr lang="ru-RU" i="1" dirty="0" smtClean="0">
              <a:solidFill>
                <a:schemeClr val="tx1"/>
              </a:solidFill>
            </a:endParaRPr>
          </a:p>
          <a:p>
            <a:r>
              <a:rPr lang="ru-RU" sz="3200" b="1" u="heavy" dirty="0">
                <a:solidFill>
                  <a:schemeClr val="tx1"/>
                </a:solidFill>
              </a:rPr>
              <a:t>Карточка №1</a:t>
            </a:r>
            <a:endParaRPr lang="ru-RU" sz="3200" dirty="0">
              <a:solidFill>
                <a:schemeClr val="tx1"/>
              </a:solidFill>
            </a:endParaRPr>
          </a:p>
          <a:p>
            <a:r>
              <a:rPr lang="ru-RU" sz="3200" dirty="0">
                <a:solidFill>
                  <a:schemeClr val="tx1"/>
                </a:solidFill>
              </a:rPr>
              <a:t>Пингвин, </a:t>
            </a:r>
            <a:r>
              <a:rPr lang="ru-RU" sz="3200" dirty="0" smtClean="0">
                <a:solidFill>
                  <a:schemeClr val="tx1"/>
                </a:solidFill>
              </a:rPr>
              <a:t>страус, лебедь </a:t>
            </a:r>
            <a:r>
              <a:rPr lang="ru-RU" sz="3200" dirty="0">
                <a:solidFill>
                  <a:schemeClr val="tx1"/>
                </a:solidFill>
              </a:rPr>
              <a:t> </a:t>
            </a:r>
          </a:p>
          <a:p>
            <a:r>
              <a:rPr lang="ru-RU" sz="3200" b="1" u="heavy" dirty="0" smtClean="0">
                <a:solidFill>
                  <a:schemeClr val="tx1"/>
                </a:solidFill>
              </a:rPr>
              <a:t>Карточка </a:t>
            </a:r>
            <a:r>
              <a:rPr lang="ru-RU" sz="3200" b="1" u="heavy" dirty="0">
                <a:solidFill>
                  <a:schemeClr val="tx1"/>
                </a:solidFill>
              </a:rPr>
              <a:t>№2</a:t>
            </a:r>
            <a:endParaRPr lang="ru-RU" sz="3200" dirty="0">
              <a:solidFill>
                <a:schemeClr val="tx1"/>
              </a:solidFill>
            </a:endParaRPr>
          </a:p>
          <a:p>
            <a:r>
              <a:rPr lang="ru-RU" sz="3200" dirty="0">
                <a:solidFill>
                  <a:schemeClr val="tx1"/>
                </a:solidFill>
              </a:rPr>
              <a:t>Серый гусь, </a:t>
            </a:r>
            <a:r>
              <a:rPr lang="ru-RU" sz="3200" dirty="0" smtClean="0">
                <a:solidFill>
                  <a:schemeClr val="tx1"/>
                </a:solidFill>
              </a:rPr>
              <a:t>кряква, нанду</a:t>
            </a:r>
            <a:endParaRPr lang="ru-RU" sz="3200" dirty="0">
              <a:solidFill>
                <a:schemeClr val="tx1"/>
              </a:solidFill>
            </a:endParaRPr>
          </a:p>
          <a:p>
            <a:r>
              <a:rPr lang="ru-RU" sz="3200" b="1" dirty="0">
                <a:solidFill>
                  <a:schemeClr val="tx1"/>
                </a:solidFill>
              </a:rPr>
              <a:t> </a:t>
            </a:r>
            <a:r>
              <a:rPr lang="ru-RU" sz="3200" b="1" u="heavy" dirty="0" smtClean="0">
                <a:solidFill>
                  <a:schemeClr val="tx1"/>
                </a:solidFill>
              </a:rPr>
              <a:t>Карточка </a:t>
            </a:r>
            <a:r>
              <a:rPr lang="ru-RU" sz="3200" b="1" u="heavy" dirty="0">
                <a:solidFill>
                  <a:schemeClr val="tx1"/>
                </a:solidFill>
              </a:rPr>
              <a:t>№3</a:t>
            </a:r>
            <a:endParaRPr lang="ru-RU" sz="3200" dirty="0">
              <a:solidFill>
                <a:schemeClr val="tx1"/>
              </a:solidFill>
            </a:endParaRPr>
          </a:p>
          <a:p>
            <a:r>
              <a:rPr lang="ru-RU" sz="3200" b="1" dirty="0">
                <a:solidFill>
                  <a:schemeClr val="tx1"/>
                </a:solidFill>
              </a:rPr>
              <a:t> </a:t>
            </a:r>
            <a:r>
              <a:rPr lang="ru-RU" sz="3200" dirty="0" smtClean="0">
                <a:solidFill>
                  <a:schemeClr val="tx1"/>
                </a:solidFill>
              </a:rPr>
              <a:t>Пингвин </a:t>
            </a:r>
            <a:r>
              <a:rPr lang="ru-RU" sz="3200" dirty="0">
                <a:solidFill>
                  <a:schemeClr val="tx1"/>
                </a:solidFill>
              </a:rPr>
              <a:t>императорский, Адели </a:t>
            </a:r>
            <a:r>
              <a:rPr lang="ru-RU" sz="3200" dirty="0" smtClean="0">
                <a:solidFill>
                  <a:schemeClr val="tx1"/>
                </a:solidFill>
              </a:rPr>
              <a:t>,пингвин </a:t>
            </a:r>
            <a:r>
              <a:rPr lang="ru-RU" sz="3200" dirty="0">
                <a:solidFill>
                  <a:schemeClr val="tx1"/>
                </a:solidFill>
              </a:rPr>
              <a:t>малый </a:t>
            </a:r>
          </a:p>
          <a:p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3569" y="476673"/>
            <a:ext cx="7309364" cy="648072"/>
          </a:xfrm>
        </p:spPr>
        <p:txBody>
          <a:bodyPr/>
          <a:lstStyle/>
          <a:p>
            <a:pPr lvl="1"/>
            <a:r>
              <a:rPr lang="ru-RU" dirty="0" smtClean="0"/>
              <a:t>                                               Карточки 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1824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309</TotalTime>
  <Words>298</Words>
  <Application>Microsoft Office PowerPoint</Application>
  <PresentationFormat>Экран (4:3)</PresentationFormat>
  <Paragraphs>119</Paragraphs>
  <Slides>24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Фронтальная беседа по вопросам</vt:lpstr>
      <vt:lpstr>                                                        ТЕСТ</vt:lpstr>
      <vt:lpstr>                                               Карточки   </vt:lpstr>
      <vt:lpstr>                                               Карточки   </vt:lpstr>
      <vt:lpstr>О чём говорят эти рисунки</vt:lpstr>
      <vt:lpstr>                                            Физминутка.</vt:lpstr>
      <vt:lpstr>                                             Загадки                          </vt:lpstr>
      <vt:lpstr>                                             Загадки                          </vt:lpstr>
      <vt:lpstr>                                             Загадки                          </vt:lpstr>
      <vt:lpstr>                                             А знаете ли вы, что?                      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меры по охране птиц.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33</cp:revision>
  <dcterms:created xsi:type="dcterms:W3CDTF">2016-01-13T18:08:36Z</dcterms:created>
  <dcterms:modified xsi:type="dcterms:W3CDTF">2016-01-15T18:43:08Z</dcterms:modified>
</cp:coreProperties>
</file>