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70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5D40-96CB-4F5F-870B-2B042763656E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E7B8-49AD-4E57-BC2E-884D17413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5D40-96CB-4F5F-870B-2B042763656E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E7B8-49AD-4E57-BC2E-884D17413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5D40-96CB-4F5F-870B-2B042763656E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E7B8-49AD-4E57-BC2E-884D17413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5D40-96CB-4F5F-870B-2B042763656E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E7B8-49AD-4E57-BC2E-884D17413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5D40-96CB-4F5F-870B-2B042763656E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E7B8-49AD-4E57-BC2E-884D17413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5D40-96CB-4F5F-870B-2B042763656E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E7B8-49AD-4E57-BC2E-884D17413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5D40-96CB-4F5F-870B-2B042763656E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E7B8-49AD-4E57-BC2E-884D17413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5D40-96CB-4F5F-870B-2B042763656E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E7B8-49AD-4E57-BC2E-884D17413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5D40-96CB-4F5F-870B-2B042763656E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E7B8-49AD-4E57-BC2E-884D17413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5D40-96CB-4F5F-870B-2B042763656E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E7B8-49AD-4E57-BC2E-884D17413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5D40-96CB-4F5F-870B-2B042763656E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E7B8-49AD-4E57-BC2E-884D17413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E5D40-96CB-4F5F-870B-2B042763656E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6E7B8-49AD-4E57-BC2E-884D17413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4000504"/>
            <a:ext cx="6400800" cy="17526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15272" y="1500174"/>
            <a:ext cx="6300000" cy="2916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ДЕТСТВО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71744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/>
              <a:t>«ШКОЛЬНИК»</a:t>
            </a:r>
            <a:endParaRPr lang="ru-RU" sz="7200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m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428604"/>
            <a:ext cx="3588647" cy="493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488" y="5559998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М.В. Ломоносов</a:t>
            </a:r>
            <a:endParaRPr lang="ru-RU" sz="2800" b="1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2143116"/>
            <a:ext cx="7389587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/>
              <a:t>«В зимние сумерки </a:t>
            </a:r>
          </a:p>
          <a:p>
            <a:r>
              <a:rPr lang="ru-RU" sz="6600" dirty="0" smtClean="0"/>
              <a:t>нянины сказки…»</a:t>
            </a:r>
            <a:endParaRPr lang="ru-RU" sz="6600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7300" dirty="0" smtClean="0"/>
              <a:t>Н.А.Некрасов</a:t>
            </a:r>
            <a:br>
              <a:rPr lang="ru-RU" sz="73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«Школьник»</a:t>
            </a:r>
            <a:br>
              <a:rPr lang="ru-RU" dirty="0" smtClean="0"/>
            </a:br>
            <a:r>
              <a:rPr lang="ru-RU" dirty="0" smtClean="0"/>
              <a:t>«В зимние сумерки</a:t>
            </a:r>
            <a:r>
              <a:rPr lang="ru-RU" dirty="0"/>
              <a:t> </a:t>
            </a:r>
            <a:r>
              <a:rPr lang="ru-RU" dirty="0" smtClean="0"/>
              <a:t>нянины сказки…»</a:t>
            </a:r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785926"/>
            <a:ext cx="6000792" cy="31432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7300" dirty="0" smtClean="0"/>
              <a:t>Н.А.Некрасов</a:t>
            </a:r>
            <a:br>
              <a:rPr lang="ru-RU" sz="73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«Школьник»</a:t>
            </a:r>
            <a:br>
              <a:rPr lang="ru-RU" dirty="0" smtClean="0"/>
            </a:br>
            <a:r>
              <a:rPr lang="ru-RU" dirty="0" smtClean="0"/>
              <a:t>«В зимние сумерки</a:t>
            </a:r>
            <a:r>
              <a:rPr lang="ru-RU" dirty="0"/>
              <a:t> </a:t>
            </a:r>
            <a:r>
              <a:rPr lang="ru-RU" dirty="0" smtClean="0"/>
              <a:t>нянины сказки…»</a:t>
            </a:r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ames\Таня\Фото классиков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285860"/>
            <a:ext cx="3214710" cy="31432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57356" y="4929198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28 ноября         </a:t>
            </a:r>
            <a:r>
              <a:rPr lang="ru-RU" sz="4000" dirty="0" smtClean="0"/>
              <a:t>1821-1878</a:t>
            </a:r>
            <a:endParaRPr lang="ru-RU" sz="4000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928670"/>
            <a:ext cx="7881966" cy="46434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6050" y="6000768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Усадьба </a:t>
            </a:r>
            <a:r>
              <a:rPr lang="ru-RU" sz="2400" b="1" dirty="0" err="1" smtClean="0"/>
              <a:t>Грешнево</a:t>
            </a:r>
            <a:endParaRPr lang="ru-RU" sz="2400" b="1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урлаки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85728"/>
            <a:ext cx="7668000" cy="575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5984" y="628652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«Бурлаки на Волге»  И.Е. Репин</a:t>
            </a:r>
            <a:endParaRPr lang="ru-RU" sz="2400" b="1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ames\Таня\Фото классиков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285860"/>
            <a:ext cx="3214710" cy="31432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57356" y="4929198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28 ноября         </a:t>
            </a:r>
            <a:r>
              <a:rPr lang="ru-RU" sz="4000" dirty="0" smtClean="0"/>
              <a:t>1821-1878</a:t>
            </a:r>
            <a:endParaRPr lang="ru-RU" sz="4000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«Ровно три года я чувствовал себя постоянно, каждый день голодным.</a:t>
            </a:r>
            <a:br>
              <a:rPr lang="ru-RU" dirty="0" smtClean="0"/>
            </a:br>
            <a:r>
              <a:rPr lang="ru-RU" dirty="0" smtClean="0"/>
              <a:t>Приходилось есть не только плохо, не только в </a:t>
            </a:r>
            <a:r>
              <a:rPr lang="ru-RU" dirty="0" err="1" smtClean="0"/>
              <a:t>проголодь</a:t>
            </a:r>
            <a:r>
              <a:rPr lang="ru-RU" dirty="0" smtClean="0"/>
              <a:t>, но и не каждый день».</a:t>
            </a:r>
            <a:br>
              <a:rPr lang="ru-RU" dirty="0" smtClean="0"/>
            </a:br>
            <a:r>
              <a:rPr lang="ru-RU" dirty="0" smtClean="0"/>
              <a:t>(Н.А. Некрасов) </a:t>
            </a:r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ой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57166"/>
            <a:ext cx="7603589" cy="565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614364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«ТРОЙКА</a:t>
            </a:r>
            <a:r>
              <a:rPr lang="ru-RU" b="1" dirty="0" smtClean="0"/>
              <a:t>»  В.Г. Перов</a:t>
            </a:r>
            <a:endParaRPr lang="ru-RU" b="1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стушки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52450"/>
            <a:ext cx="7620000" cy="55911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4612" y="628652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«ПАСТУШКИ</a:t>
            </a:r>
            <a:r>
              <a:rPr lang="ru-RU" b="1" dirty="0" smtClean="0"/>
              <a:t>» В.Е.Маковский</a:t>
            </a:r>
            <a:endParaRPr lang="ru-RU" b="1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57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</vt:lpstr>
      <vt:lpstr>Н.А.Некрасов  «Школьник» «В зимние сумерки нянины сказки…»</vt:lpstr>
      <vt:lpstr>Слайд 3</vt:lpstr>
      <vt:lpstr>Слайд 4</vt:lpstr>
      <vt:lpstr>Слайд 5</vt:lpstr>
      <vt:lpstr>Слайд 6</vt:lpstr>
      <vt:lpstr>«Ровно три года я чувствовал себя постоянно, каждый день голодным. Приходилось есть не только плохо, не только в проголодь, но и не каждый день». (Н.А. Некрасов) </vt:lpstr>
      <vt:lpstr>Слайд 8</vt:lpstr>
      <vt:lpstr>Слайд 9</vt:lpstr>
      <vt:lpstr>«ШКОЛЬНИК»</vt:lpstr>
      <vt:lpstr>Слайд 11</vt:lpstr>
      <vt:lpstr> </vt:lpstr>
      <vt:lpstr>Н.А.Некрасов  «Школьник» «В зимние сумерки нянины сказки…»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Саша</dc:creator>
  <cp:lastModifiedBy>Саша</cp:lastModifiedBy>
  <cp:revision>6</cp:revision>
  <dcterms:created xsi:type="dcterms:W3CDTF">2010-11-23T16:47:55Z</dcterms:created>
  <dcterms:modified xsi:type="dcterms:W3CDTF">2010-11-24T18:17:12Z</dcterms:modified>
</cp:coreProperties>
</file>