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6" r:id="rId3"/>
    <p:sldId id="326" r:id="rId4"/>
    <p:sldId id="257" r:id="rId5"/>
    <p:sldId id="325" r:id="rId6"/>
    <p:sldId id="258" r:id="rId7"/>
    <p:sldId id="327" r:id="rId8"/>
    <p:sldId id="259" r:id="rId9"/>
    <p:sldId id="322" r:id="rId10"/>
    <p:sldId id="298" r:id="rId11"/>
    <p:sldId id="323" r:id="rId12"/>
    <p:sldId id="261" r:id="rId13"/>
    <p:sldId id="263" r:id="rId14"/>
    <p:sldId id="264" r:id="rId15"/>
    <p:sldId id="306" r:id="rId16"/>
    <p:sldId id="304" r:id="rId17"/>
    <p:sldId id="320" r:id="rId18"/>
    <p:sldId id="267" r:id="rId19"/>
    <p:sldId id="319" r:id="rId20"/>
    <p:sldId id="269" r:id="rId21"/>
    <p:sldId id="317" r:id="rId22"/>
    <p:sldId id="299" r:id="rId23"/>
    <p:sldId id="312" r:id="rId24"/>
    <p:sldId id="275" r:id="rId25"/>
    <p:sldId id="309" r:id="rId26"/>
    <p:sldId id="277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CCFF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B5CF9-46D0-447D-9F8A-A736D0933E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9597A-F532-40BA-8313-D010140898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BF302-CC59-4DB2-A581-C91D1C50D3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1C9BDF-70EB-4347-8DC0-B8E841929C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5E703D-A795-40FC-92F5-B452F9D2FC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83D0F91-FDF0-41D9-89EB-55DA73B280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4FE3F-08CE-42F6-B852-02AB2EAE5A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4FDFF-F98B-4AB1-A3AB-4CF34D4A3A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1D5ED-E1B2-443B-AF38-AD894BCACF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18F18-AB49-410A-A089-E974CECA82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33B4D-6F71-40DE-B79A-1DE4A630C5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C26DE-D235-4C47-8477-C4E263BFF1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B2A05-C167-40F2-B273-3D69B64711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510BE-19F1-484B-9C2E-D45B6F5949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50985E-5DAD-4DB8-895A-1BCE16308C9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>
    <p:newsflash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620713"/>
            <a:ext cx="7772400" cy="2979737"/>
          </a:xfrm>
        </p:spPr>
        <p:txBody>
          <a:bodyPr/>
          <a:lstStyle/>
          <a:p>
            <a:r>
              <a:rPr lang="ru-RU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Презентация к внеклассному </a:t>
            </a:r>
            <a:r>
              <a:rPr lang="ru-RU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занятию</a:t>
            </a:r>
            <a:br>
              <a:rPr lang="ru-RU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«В мире животных»</a:t>
            </a:r>
            <a:endParaRPr lang="ru-RU" b="1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29066"/>
            <a:ext cx="6400800" cy="2071702"/>
          </a:xfrm>
        </p:spPr>
        <p:txBody>
          <a:bodyPr/>
          <a:lstStyle/>
          <a:p>
            <a:r>
              <a:rPr lang="ru-RU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Выполнила: </a:t>
            </a:r>
          </a:p>
          <a:p>
            <a:r>
              <a:rPr lang="ru-RU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Галочкина М. В</a:t>
            </a:r>
            <a:r>
              <a:rPr lang="ru-RU" sz="28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r>
              <a:rPr lang="ru-RU" sz="28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МОУ «Звениговская СОШ №1»</a:t>
            </a:r>
          </a:p>
          <a:p>
            <a:r>
              <a:rPr lang="ru-RU" sz="28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2011</a:t>
            </a:r>
            <a:endParaRPr lang="ru-RU" sz="2800" b="1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9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sz="6000" b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лошади</a:t>
            </a:r>
          </a:p>
        </p:txBody>
      </p:sp>
      <p:pic>
        <p:nvPicPr>
          <p:cNvPr id="109574" name="Picture 6" descr="289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51500" y="3213100"/>
            <a:ext cx="2879725" cy="2305050"/>
          </a:xfrm>
          <a:noFill/>
          <a:ln/>
        </p:spPr>
      </p:pic>
      <p:pic>
        <p:nvPicPr>
          <p:cNvPr id="109575" name="Picture 7" descr="429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124075" y="1404938"/>
            <a:ext cx="4032250" cy="2500312"/>
          </a:xfrm>
          <a:noFill/>
          <a:ln/>
        </p:spPr>
      </p:pic>
      <p:pic>
        <p:nvPicPr>
          <p:cNvPr id="109582" name="Picture 14" descr="433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827088" y="3835400"/>
            <a:ext cx="3816350" cy="2306638"/>
          </a:xfrm>
          <a:noFill/>
          <a:ln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233862"/>
          </a:xfrm>
        </p:spPr>
        <p:txBody>
          <a:bodyPr/>
          <a:lstStyle/>
          <a:p>
            <a:r>
              <a:rPr lang="ru-RU" sz="6000" b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Родственники лошадей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6000" b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куланы</a:t>
            </a:r>
          </a:p>
        </p:txBody>
      </p:sp>
      <p:pic>
        <p:nvPicPr>
          <p:cNvPr id="17418" name="Picture 10" descr="куланы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57356" y="1428736"/>
            <a:ext cx="5438797" cy="3833923"/>
          </a:xfrm>
          <a:noFill/>
          <a:ln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6000" b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дикий осел</a:t>
            </a:r>
          </a:p>
        </p:txBody>
      </p:sp>
      <p:pic>
        <p:nvPicPr>
          <p:cNvPr id="21516" name="Picture 12" descr="дикий осел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8860" y="1500174"/>
            <a:ext cx="4237048" cy="4201571"/>
          </a:xfrm>
          <a:noFill/>
          <a:ln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sz="5400" b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зебра</a:t>
            </a:r>
          </a:p>
        </p:txBody>
      </p:sp>
      <p:pic>
        <p:nvPicPr>
          <p:cNvPr id="23558" name="Picture 6" descr="зебр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000232" y="1428736"/>
            <a:ext cx="5029211" cy="4149156"/>
          </a:xfrm>
          <a:noFill/>
          <a:ln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Она из семейства кошачьих.</a:t>
            </a:r>
            <a:br>
              <a:rPr lang="ru-RU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Ее можно встретить и в наших </a:t>
            </a:r>
            <a:br>
              <a:rPr lang="ru-RU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лесах. Узнают ее и по кисточкам на ушах.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14192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sz="5400" b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рысь</a:t>
            </a:r>
          </a:p>
        </p:txBody>
      </p:sp>
      <p:pic>
        <p:nvPicPr>
          <p:cNvPr id="131080" name="Picture 8" descr="рысь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14546" y="1500174"/>
            <a:ext cx="4857784" cy="3334533"/>
          </a:xfrm>
          <a:noFill/>
          <a:ln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241925"/>
          </a:xfrm>
        </p:spPr>
        <p:txBody>
          <a:bodyPr/>
          <a:lstStyle/>
          <a:p>
            <a:r>
              <a:rPr lang="ru-RU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Он высокий и пятнистый,</a:t>
            </a:r>
            <a:br>
              <a:rPr lang="ru-RU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длинной-длинной шеей,</a:t>
            </a:r>
            <a:br>
              <a:rPr lang="ru-RU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питается он листьями –</a:t>
            </a:r>
            <a:br>
              <a:rPr lang="ru-RU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Листьями деревьев.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5400" b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жираф</a:t>
            </a:r>
          </a:p>
        </p:txBody>
      </p:sp>
      <p:pic>
        <p:nvPicPr>
          <p:cNvPr id="28678" name="Picture 6" descr="жираф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428860" y="1357298"/>
            <a:ext cx="4530730" cy="3398281"/>
          </a:xfrm>
          <a:noFill/>
          <a:ln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459412"/>
          </a:xfrm>
        </p:spPr>
        <p:txBody>
          <a:bodyPr/>
          <a:lstStyle/>
          <a:p>
            <a:r>
              <a:rPr lang="ru-RU" sz="4800" b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Он родственник жирафа. Но у него короткая шея. Кто это?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Rectangle 16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66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мире животных</a:t>
            </a:r>
          </a:p>
        </p:txBody>
      </p:sp>
      <p:pic>
        <p:nvPicPr>
          <p:cNvPr id="2056" name="Picture 8" descr="Белка_с_шишкой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20483123">
            <a:off x="468313" y="1628775"/>
            <a:ext cx="2732087" cy="2185988"/>
          </a:xfrm>
          <a:noFill/>
          <a:ln/>
        </p:spPr>
      </p:pic>
      <p:pic>
        <p:nvPicPr>
          <p:cNvPr id="2057" name="Picture 9" descr="лебеди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 rot="1069812">
            <a:off x="5724525" y="1628775"/>
            <a:ext cx="2914650" cy="2185988"/>
          </a:xfrm>
          <a:noFill/>
          <a:ln/>
        </p:spPr>
      </p:pic>
      <p:pic>
        <p:nvPicPr>
          <p:cNvPr id="2060" name="Picture 12" descr="кролики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 rot="20463017">
            <a:off x="468313" y="4076700"/>
            <a:ext cx="2916237" cy="2187575"/>
          </a:xfrm>
          <a:noFill/>
          <a:ln/>
        </p:spPr>
      </p:pic>
      <p:pic>
        <p:nvPicPr>
          <p:cNvPr id="2067" name="Picture 19" descr="рыжик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 rot="1043255">
            <a:off x="5651500" y="4005263"/>
            <a:ext cx="2919413" cy="2187575"/>
          </a:xfrm>
          <a:noFill/>
          <a:ln/>
        </p:spPr>
      </p:pic>
      <p:pic>
        <p:nvPicPr>
          <p:cNvPr id="2068" name="Picture 20" descr="журавль в полете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48038" y="1412875"/>
            <a:ext cx="2303462" cy="34575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3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600"/>
                            </p:stCondLst>
                            <p:childTnLst>
                              <p:par>
                                <p:cTn id="44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5" dur="3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3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3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3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600"/>
                            </p:stCondLst>
                            <p:childTnLst>
                              <p:par>
                                <p:cTn id="50" presetID="18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3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4" grpId="0"/>
      <p:bldP spid="2064" grpId="1"/>
      <p:bldP spid="2064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6000" b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окапи</a:t>
            </a:r>
          </a:p>
        </p:txBody>
      </p:sp>
      <p:pic>
        <p:nvPicPr>
          <p:cNvPr id="32774" name="Picture 6" descr="окапи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8860" y="1285860"/>
            <a:ext cx="4807754" cy="3662371"/>
          </a:xfrm>
          <a:noFill/>
          <a:ln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/>
          <a:lstStyle/>
          <a:p>
            <a:r>
              <a:rPr lang="ru-RU" sz="4800" b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 какого млекопитающего животного самая толстая кожа?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9" name="Picture 5" descr="носорог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071670" y="1142984"/>
            <a:ext cx="5026147" cy="3786190"/>
          </a:xfrm>
          <a:noFill/>
          <a:ln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034087"/>
          </a:xfrm>
        </p:spPr>
        <p:txBody>
          <a:bodyPr/>
          <a:lstStyle/>
          <a:p>
            <a:r>
              <a:rPr lang="ru-RU" sz="36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Редко чье пение можно услышать зимой. А эта птица любит зиму. И даже любит зимнее плавание. Обитает обычно по берегам горных рек в Евразии, Африки и на западе Америки. Может плавать, нырять и бегать по дну водоема в поисках пищи. Что это за птица?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6000" b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оляпка</a:t>
            </a:r>
          </a:p>
        </p:txBody>
      </p:sp>
      <p:pic>
        <p:nvPicPr>
          <p:cNvPr id="47110" name="Picture 6" descr="оляпка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3108" y="1357298"/>
            <a:ext cx="4886334" cy="3664751"/>
          </a:xfrm>
          <a:noFill/>
          <a:ln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86387"/>
          </a:xfrm>
        </p:spPr>
        <p:txBody>
          <a:bodyPr/>
          <a:lstStyle/>
          <a:p>
            <a:r>
              <a:rPr lang="ru-RU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Эти маленькие колючие обитатели лесов, степей и пустынь могут фыркать, чихать, ворчать, храпеть и </a:t>
            </a:r>
            <a:r>
              <a:rPr lang="ru-RU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клацкать</a:t>
            </a:r>
            <a:r>
              <a:rPr lang="ru-RU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зубами как люди.  Кто они?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6000" b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ежик</a:t>
            </a:r>
          </a:p>
        </p:txBody>
      </p:sp>
      <p:pic>
        <p:nvPicPr>
          <p:cNvPr id="51206" name="Picture 6" descr="Ежик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786050" y="1285860"/>
            <a:ext cx="4244978" cy="3184167"/>
          </a:xfrm>
          <a:noFill/>
          <a:ln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Какой зверь похож на ежа?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6000" b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дикобраз</a:t>
            </a:r>
          </a:p>
        </p:txBody>
      </p:sp>
      <p:pic>
        <p:nvPicPr>
          <p:cNvPr id="65546" name="Picture 10" descr="дикобраз в зоопарк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0298" y="1357298"/>
            <a:ext cx="4241806" cy="3393445"/>
          </a:xfrm>
          <a:noFill/>
          <a:ln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522787"/>
          </a:xfrm>
        </p:spPr>
        <p:txBody>
          <a:bodyPr/>
          <a:lstStyle/>
          <a:p>
            <a:r>
              <a:rPr lang="ru-RU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Кто был летом рыжий, а зимой становится серый?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241925"/>
          </a:xfrm>
        </p:spPr>
        <p:txBody>
          <a:bodyPr/>
          <a:lstStyle/>
          <a:p>
            <a:r>
              <a:rPr lang="ru-RU" sz="40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0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Эта птица бывает 18 видов, в том числе: Домовый, Черногрудый, Полевой, Пустынный и даже Рыжий. О ней писали Горький и Есенин, Пришвин и Бианки, Агния </a:t>
            </a:r>
            <a:r>
              <a:rPr lang="ru-RU" sz="32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Барто</a:t>
            </a:r>
            <a:r>
              <a:rPr lang="ru-RU" sz="32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 Саша Черный. Кто же этот пернатый житель городов и сел?</a:t>
            </a:r>
            <a:r>
              <a:rPr lang="ru-RU" sz="3200" dirty="0"/>
              <a:t> 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6000" b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белка</a:t>
            </a:r>
          </a:p>
        </p:txBody>
      </p:sp>
      <p:pic>
        <p:nvPicPr>
          <p:cNvPr id="69637" name="Picture 5" descr="Белка_на_снегу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071670" y="1428736"/>
            <a:ext cx="5111485" cy="4089411"/>
          </a:xfrm>
          <a:noFill/>
          <a:ln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/>
          <a:lstStyle/>
          <a:p>
            <a:r>
              <a:rPr lang="ru-RU" sz="4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Какая птица выводит птенцов зимой?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6000" b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клест</a:t>
            </a:r>
          </a:p>
        </p:txBody>
      </p:sp>
      <p:pic>
        <p:nvPicPr>
          <p:cNvPr id="74758" name="Picture 6" descr="клест зимо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28794" y="1357298"/>
            <a:ext cx="5173672" cy="3880254"/>
          </a:xfrm>
          <a:noFill/>
          <a:ln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378325"/>
          </a:xfrm>
        </p:spPr>
        <p:txBody>
          <a:bodyPr/>
          <a:lstStyle/>
          <a:p>
            <a:r>
              <a:rPr lang="ru-RU" sz="6000" b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 кого уши на ногах?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4" name="Picture 6" descr="в траве сидел кузнечик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85984" y="1214422"/>
            <a:ext cx="4646845" cy="3500462"/>
          </a:xfrm>
          <a:noFill/>
          <a:ln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026025"/>
          </a:xfrm>
        </p:spPr>
        <p:txBody>
          <a:bodyPr/>
          <a:lstStyle/>
          <a:p>
            <a:r>
              <a:rPr lang="ru-RU" sz="6000" b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Какая птица может летать хвостом вперед?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6000" b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колибри</a:t>
            </a:r>
          </a:p>
        </p:txBody>
      </p:sp>
      <p:pic>
        <p:nvPicPr>
          <p:cNvPr id="83974" name="Picture 6" descr="колибр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85984" y="1285860"/>
            <a:ext cx="5102234" cy="3826676"/>
          </a:xfrm>
          <a:noFill/>
          <a:ln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6000" b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воробей</a:t>
            </a:r>
          </a:p>
        </p:txBody>
      </p:sp>
      <p:pic>
        <p:nvPicPr>
          <p:cNvPr id="9224" name="Picture 8" descr="воробей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14546" y="1571612"/>
            <a:ext cx="4529144" cy="3397347"/>
          </a:xfrm>
          <a:noFill/>
          <a:ln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170487"/>
          </a:xfrm>
        </p:spPr>
        <p:txBody>
          <a:bodyPr/>
          <a:lstStyle/>
          <a:p>
            <a:r>
              <a:rPr lang="ru-RU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Она – тезка некоторых из девочек. Ее можно встретить и в городе, и в лесу, и на огородах. Она черного цвета. О какой птице идет речь?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sz="6000" b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галка</a:t>
            </a:r>
          </a:p>
        </p:txBody>
      </p:sp>
      <p:pic>
        <p:nvPicPr>
          <p:cNvPr id="11270" name="Picture 6" descr="галк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440181" y="1428736"/>
            <a:ext cx="4662286" cy="3429024"/>
          </a:xfrm>
          <a:noFill/>
          <a:ln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170487"/>
          </a:xfrm>
        </p:spPr>
        <p:txBody>
          <a:bodyPr/>
          <a:lstStyle/>
          <a:p>
            <a:r>
              <a:rPr lang="ru-RU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 какой птички желтая грудка, черная головка, черный галстук и белые щечки?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6000" b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синица</a:t>
            </a:r>
          </a:p>
        </p:txBody>
      </p:sp>
      <p:pic>
        <p:nvPicPr>
          <p:cNvPr id="13322" name="Picture 10" descr="синица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357422" y="1857364"/>
            <a:ext cx="4673607" cy="3505701"/>
          </a:xfrm>
          <a:noFill/>
          <a:ln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75312"/>
          </a:xfrm>
        </p:spPr>
        <p:txBody>
          <a:bodyPr/>
          <a:lstStyle/>
          <a:p>
            <a:r>
              <a:rPr lang="ru-RU" sz="40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Эти животные были одомашнены в Азии 5-6 тысяч лет тому назад. Позднее они были завезены в Северную Америку и Новую Зеландию, где получили название мустангов. Кто они?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6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252</Words>
  <Application>Microsoft PowerPoint</Application>
  <PresentationFormat>Экран (4:3)</PresentationFormat>
  <Paragraphs>38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Оформление по умолчанию</vt:lpstr>
      <vt:lpstr>Презентация к внеклассному занятию «В мире животных»</vt:lpstr>
      <vt:lpstr>В мире животных</vt:lpstr>
      <vt:lpstr> Эта птица бывает 18 видов, в том числе: Домовый, Черногрудый, Полевой, Пустынный и даже Рыжий. О ней писали Горький и Есенин, Пришвин и Бианки, Агния Барто и Саша Черный. Кто же этот пернатый житель городов и сел? </vt:lpstr>
      <vt:lpstr>воробей</vt:lpstr>
      <vt:lpstr>Она – тезка некоторых из девочек. Ее можно встретить и в городе, и в лесу, и на огородах. Она черного цвета. О какой птице идет речь?</vt:lpstr>
      <vt:lpstr>галка</vt:lpstr>
      <vt:lpstr>У какой птички желтая грудка, черная головка, черный галстук и белые щечки?</vt:lpstr>
      <vt:lpstr>синица</vt:lpstr>
      <vt:lpstr>Эти животные были одомашнены в Азии 5-6 тысяч лет тому назад. Позднее они были завезены в Северную Америку и Новую Зеландию, где получили название мустангов. Кто они?</vt:lpstr>
      <vt:lpstr>лошади</vt:lpstr>
      <vt:lpstr>Родственники лошадей</vt:lpstr>
      <vt:lpstr>куланы</vt:lpstr>
      <vt:lpstr>дикий осел</vt:lpstr>
      <vt:lpstr>зебра</vt:lpstr>
      <vt:lpstr>     Она из семейства кошачьих. Ее можно встретить и в наших  лесах. Узнают ее и по кисточкам на ушах.</vt:lpstr>
      <vt:lpstr>рысь</vt:lpstr>
      <vt:lpstr>Он высокий и пятнистый, С длинной-длинной шеей, И питается он листьями – Листьями деревьев.</vt:lpstr>
      <vt:lpstr>жираф</vt:lpstr>
      <vt:lpstr>Он родственник жирафа. Но у него короткая шея. Кто это?</vt:lpstr>
      <vt:lpstr>окапи</vt:lpstr>
      <vt:lpstr>У какого млекопитающего животного самая толстая кожа?</vt:lpstr>
      <vt:lpstr>Слайд 22</vt:lpstr>
      <vt:lpstr>Редко чье пение можно услышать зимой. А эта птица любит зиму. И даже любит зимнее плавание. Обитает обычно по берегам горных рек в Евразии, Африки и на западе Америки. Может плавать, нырять и бегать по дну водоема в поисках пищи. Что это за птица?</vt:lpstr>
      <vt:lpstr>оляпка</vt:lpstr>
      <vt:lpstr>Эти маленькие колючие обитатели лесов, степей и пустынь могут фыркать, чихать, ворчать, храпеть и клацкать зубами как люди.  Кто они?</vt:lpstr>
      <vt:lpstr>ежик</vt:lpstr>
      <vt:lpstr>   Какой зверь похож на ежа?</vt:lpstr>
      <vt:lpstr>дикобраз</vt:lpstr>
      <vt:lpstr>Кто был летом рыжий, а зимой становится серый?</vt:lpstr>
      <vt:lpstr>белка</vt:lpstr>
      <vt:lpstr>Какая птица выводит птенцов зимой?</vt:lpstr>
      <vt:lpstr>клест</vt:lpstr>
      <vt:lpstr>У кого уши на ногах?</vt:lpstr>
      <vt:lpstr>Слайд 34</vt:lpstr>
      <vt:lpstr>Какая птица может летать хвостом вперед?</vt:lpstr>
      <vt:lpstr>колибри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</dc:title>
  <dc:creator>XTreme</dc:creator>
  <cp:lastModifiedBy>КМ</cp:lastModifiedBy>
  <cp:revision>23</cp:revision>
  <dcterms:created xsi:type="dcterms:W3CDTF">2009-01-25T16:51:33Z</dcterms:created>
  <dcterms:modified xsi:type="dcterms:W3CDTF">2013-02-07T19:53:28Z</dcterms:modified>
</cp:coreProperties>
</file>