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1" r:id="rId7"/>
    <p:sldId id="262" r:id="rId8"/>
    <p:sldId id="259" r:id="rId9"/>
    <p:sldId id="258" r:id="rId10"/>
    <p:sldId id="260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2C17D-E3D8-42A1-82C0-B0B0947DD19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F63F956-2CA8-4594-B4A5-174DECDF3BE2}">
      <dgm:prSet phldrT="[Текст]" custT="1"/>
      <dgm:spPr/>
      <dgm:t>
        <a:bodyPr/>
        <a:lstStyle/>
        <a:p>
          <a:r>
            <a:rPr lang="ru-RU" sz="3200" dirty="0" smtClean="0"/>
            <a:t>ТИПЫ РЕЧИ</a:t>
          </a:r>
          <a:endParaRPr lang="ru-RU" sz="3200" dirty="0"/>
        </a:p>
      </dgm:t>
    </dgm:pt>
    <dgm:pt modelId="{90F82172-9944-443E-AA72-D458CEEDBDB4}" type="parTrans" cxnId="{3B6D7F04-2439-4545-BC2F-564A43649761}">
      <dgm:prSet/>
      <dgm:spPr/>
      <dgm:t>
        <a:bodyPr/>
        <a:lstStyle/>
        <a:p>
          <a:endParaRPr lang="ru-RU"/>
        </a:p>
      </dgm:t>
    </dgm:pt>
    <dgm:pt modelId="{DD14B450-A137-44ED-9F45-830BCE7B79E7}" type="sibTrans" cxnId="{3B6D7F04-2439-4545-BC2F-564A43649761}">
      <dgm:prSet/>
      <dgm:spPr/>
      <dgm:t>
        <a:bodyPr/>
        <a:lstStyle/>
        <a:p>
          <a:endParaRPr lang="ru-RU"/>
        </a:p>
      </dgm:t>
    </dgm:pt>
    <dgm:pt modelId="{CD39FAEF-CC35-46D3-8294-D69047329491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2F4BDFE1-CE59-4D3E-9729-740F1FC7CCEE}" type="parTrans" cxnId="{2D605887-5AEF-4C24-B319-4C605E1395D9}">
      <dgm:prSet/>
      <dgm:spPr/>
      <dgm:t>
        <a:bodyPr/>
        <a:lstStyle/>
        <a:p>
          <a:endParaRPr lang="ru-RU"/>
        </a:p>
      </dgm:t>
    </dgm:pt>
    <dgm:pt modelId="{2F4A4A6B-8767-455C-A674-1A7A6AC49CA5}" type="sibTrans" cxnId="{2D605887-5AEF-4C24-B319-4C605E1395D9}">
      <dgm:prSet/>
      <dgm:spPr/>
      <dgm:t>
        <a:bodyPr/>
        <a:lstStyle/>
        <a:p>
          <a:endParaRPr lang="ru-RU"/>
        </a:p>
      </dgm:t>
    </dgm:pt>
    <dgm:pt modelId="{549A7F57-DFD2-47F8-8E55-B8D55800E4A8}">
      <dgm:prSet phldrT="[Текст]" custT="1"/>
      <dgm:spPr/>
      <dgm:t>
        <a:bodyPr/>
        <a:lstStyle/>
        <a:p>
          <a:r>
            <a:rPr lang="ru-RU" sz="2400" dirty="0" smtClean="0"/>
            <a:t>Повествование</a:t>
          </a:r>
          <a:endParaRPr lang="ru-RU" sz="2400" dirty="0"/>
        </a:p>
      </dgm:t>
    </dgm:pt>
    <dgm:pt modelId="{7626DF8D-8EA0-4200-9114-B29CEFEE7A7A}" type="parTrans" cxnId="{F59A8961-C63C-4C92-8F7E-CC3FDD562FE3}">
      <dgm:prSet/>
      <dgm:spPr/>
      <dgm:t>
        <a:bodyPr/>
        <a:lstStyle/>
        <a:p>
          <a:endParaRPr lang="ru-RU"/>
        </a:p>
      </dgm:t>
    </dgm:pt>
    <dgm:pt modelId="{87216F7A-E1EB-4512-A3E1-3AD563E3B5A3}" type="sibTrans" cxnId="{F59A8961-C63C-4C92-8F7E-CC3FDD562FE3}">
      <dgm:prSet/>
      <dgm:spPr/>
      <dgm:t>
        <a:bodyPr/>
        <a:lstStyle/>
        <a:p>
          <a:endParaRPr lang="ru-RU"/>
        </a:p>
      </dgm:t>
    </dgm:pt>
    <dgm:pt modelId="{A8C36136-2AD6-468F-A886-6EF3238C3814}">
      <dgm:prSet phldrT="[Текст]"/>
      <dgm:spPr/>
      <dgm:t>
        <a:bodyPr/>
        <a:lstStyle/>
        <a:p>
          <a:r>
            <a:rPr lang="ru-RU" dirty="0" smtClean="0"/>
            <a:t>Текст строится по определенной модели, имеется позиция автора</a:t>
          </a:r>
          <a:endParaRPr lang="ru-RU" dirty="0"/>
        </a:p>
      </dgm:t>
    </dgm:pt>
    <dgm:pt modelId="{401734CE-D260-4455-8579-98F48AEB193A}" type="parTrans" cxnId="{E91309C9-7F6A-4202-A762-ADA037C2F5D1}">
      <dgm:prSet/>
      <dgm:spPr/>
      <dgm:t>
        <a:bodyPr/>
        <a:lstStyle/>
        <a:p>
          <a:endParaRPr lang="ru-RU"/>
        </a:p>
      </dgm:t>
    </dgm:pt>
    <dgm:pt modelId="{5E396E1D-C860-4EF9-9187-8E445EDF4905}" type="sibTrans" cxnId="{E91309C9-7F6A-4202-A762-ADA037C2F5D1}">
      <dgm:prSet/>
      <dgm:spPr/>
      <dgm:t>
        <a:bodyPr/>
        <a:lstStyle/>
        <a:p>
          <a:endParaRPr lang="ru-RU"/>
        </a:p>
      </dgm:t>
    </dgm:pt>
    <dgm:pt modelId="{5A009932-09BA-4AB9-B3CC-7B00DE79FADC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897969DE-E2C7-40A5-A336-1DD0E51E421B}" type="parTrans" cxnId="{F87DCAA3-CBC0-443E-9126-ACDFDF912988}">
      <dgm:prSet/>
      <dgm:spPr/>
      <dgm:t>
        <a:bodyPr/>
        <a:lstStyle/>
        <a:p>
          <a:endParaRPr lang="ru-RU"/>
        </a:p>
      </dgm:t>
    </dgm:pt>
    <dgm:pt modelId="{F93C8513-2182-468A-B58F-2856E4E92166}" type="sibTrans" cxnId="{F87DCAA3-CBC0-443E-9126-ACDFDF912988}">
      <dgm:prSet/>
      <dgm:spPr/>
      <dgm:t>
        <a:bodyPr/>
        <a:lstStyle/>
        <a:p>
          <a:endParaRPr lang="ru-RU"/>
        </a:p>
      </dgm:t>
    </dgm:pt>
    <dgm:pt modelId="{A6265350-FC50-42C5-A3E1-848AFFE0D3E2}">
      <dgm:prSet phldrT="[Текст]" custT="1"/>
      <dgm:spPr/>
      <dgm:t>
        <a:bodyPr/>
        <a:lstStyle/>
        <a:p>
          <a:pPr algn="l"/>
          <a:r>
            <a:rPr lang="ru-RU" sz="2200" dirty="0" smtClean="0"/>
            <a:t>Возможно </a:t>
          </a:r>
          <a:r>
            <a:rPr lang="ru-RU" sz="2200" smtClean="0"/>
            <a:t>«сфотографировать</a:t>
          </a:r>
          <a:r>
            <a:rPr lang="ru-RU" sz="2200" dirty="0" smtClean="0"/>
            <a:t>», картина неподвижна</a:t>
          </a:r>
          <a:endParaRPr lang="ru-RU" sz="2200" dirty="0"/>
        </a:p>
      </dgm:t>
    </dgm:pt>
    <dgm:pt modelId="{616F78A0-547B-4E53-9752-7DAB8E624D93}" type="sibTrans" cxnId="{7328E41C-BAF3-41C4-8F66-0CE6A575AEE3}">
      <dgm:prSet/>
      <dgm:spPr/>
      <dgm:t>
        <a:bodyPr/>
        <a:lstStyle/>
        <a:p>
          <a:endParaRPr lang="ru-RU"/>
        </a:p>
      </dgm:t>
    </dgm:pt>
    <dgm:pt modelId="{F9A6E8A2-0B1E-478E-A4E7-243B17E06C5B}" type="parTrans" cxnId="{7328E41C-BAF3-41C4-8F66-0CE6A575AEE3}">
      <dgm:prSet/>
      <dgm:spPr/>
      <dgm:t>
        <a:bodyPr/>
        <a:lstStyle/>
        <a:p>
          <a:endParaRPr lang="ru-RU"/>
        </a:p>
      </dgm:t>
    </dgm:pt>
    <dgm:pt modelId="{3F841954-9BF2-40F2-8128-93DA71820D19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01B8E257-CDD2-41C9-AE03-2A364403909F}" type="parTrans" cxnId="{A4FB0D18-E991-4FFE-910D-741E702BA22B}">
      <dgm:prSet/>
      <dgm:spPr/>
      <dgm:t>
        <a:bodyPr/>
        <a:lstStyle/>
        <a:p>
          <a:endParaRPr lang="ru-RU"/>
        </a:p>
      </dgm:t>
    </dgm:pt>
    <dgm:pt modelId="{45F759F7-DE21-4CFA-85BF-17716B746659}" type="sibTrans" cxnId="{A4FB0D18-E991-4FFE-910D-741E702BA22B}">
      <dgm:prSet/>
      <dgm:spPr/>
      <dgm:t>
        <a:bodyPr/>
        <a:lstStyle/>
        <a:p>
          <a:endParaRPr lang="ru-RU"/>
        </a:p>
      </dgm:t>
    </dgm:pt>
    <dgm:pt modelId="{B7D413B3-2979-490C-BD42-9F172ED31B46}" type="pres">
      <dgm:prSet presAssocID="{1562C17D-E3D8-42A1-82C0-B0B0947DD19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F27CC8-C2C5-463A-BE95-BF83CE4DB0BC}" type="pres">
      <dgm:prSet presAssocID="{6F63F956-2CA8-4594-B4A5-174DECDF3BE2}" presName="root1" presStyleCnt="0"/>
      <dgm:spPr/>
    </dgm:pt>
    <dgm:pt modelId="{9B1802E8-EAFF-4DB2-876A-4451ECDF1D30}" type="pres">
      <dgm:prSet presAssocID="{6F63F956-2CA8-4594-B4A5-174DECDF3BE2}" presName="LevelOneTextNode" presStyleLbl="node0" presStyleIdx="0" presStyleCnt="1" custLinFactNeighborX="-5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7FF28-3120-4615-8B61-4BF62AA9C06D}" type="pres">
      <dgm:prSet presAssocID="{6F63F956-2CA8-4594-B4A5-174DECDF3BE2}" presName="level2hierChild" presStyleCnt="0"/>
      <dgm:spPr/>
    </dgm:pt>
    <dgm:pt modelId="{532DDD19-7DFB-4A95-83FF-6FD1E79185C2}" type="pres">
      <dgm:prSet presAssocID="{2F4BDFE1-CE59-4D3E-9729-740F1FC7CCEE}" presName="conn2-1" presStyleLbl="parChTrans1D2" presStyleIdx="0" presStyleCnt="3"/>
      <dgm:spPr/>
    </dgm:pt>
    <dgm:pt modelId="{8F50228D-97EC-4D7D-A51D-087D70145468}" type="pres">
      <dgm:prSet presAssocID="{2F4BDFE1-CE59-4D3E-9729-740F1FC7CCEE}" presName="connTx" presStyleLbl="parChTrans1D2" presStyleIdx="0" presStyleCnt="3"/>
      <dgm:spPr/>
    </dgm:pt>
    <dgm:pt modelId="{0700D0F1-30A2-4BC8-B886-8063372466DD}" type="pres">
      <dgm:prSet presAssocID="{CD39FAEF-CC35-46D3-8294-D69047329491}" presName="root2" presStyleCnt="0"/>
      <dgm:spPr/>
    </dgm:pt>
    <dgm:pt modelId="{45398E64-447A-4469-87C2-E9C13A7BE455}" type="pres">
      <dgm:prSet presAssocID="{CD39FAEF-CC35-46D3-8294-D6904732949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5C2C6-0925-44BC-88FE-E21EE6C03B9E}" type="pres">
      <dgm:prSet presAssocID="{CD39FAEF-CC35-46D3-8294-D69047329491}" presName="level3hierChild" presStyleCnt="0"/>
      <dgm:spPr/>
    </dgm:pt>
    <dgm:pt modelId="{CDC3048E-11C1-4DDC-AF5E-6E0984E354BE}" type="pres">
      <dgm:prSet presAssocID="{F9A6E8A2-0B1E-478E-A4E7-243B17E06C5B}" presName="conn2-1" presStyleLbl="parChTrans1D3" presStyleIdx="0" presStyleCnt="3"/>
      <dgm:spPr/>
    </dgm:pt>
    <dgm:pt modelId="{DF71D84A-D32C-4762-B7AE-27F8903AC14C}" type="pres">
      <dgm:prSet presAssocID="{F9A6E8A2-0B1E-478E-A4E7-243B17E06C5B}" presName="connTx" presStyleLbl="parChTrans1D3" presStyleIdx="0" presStyleCnt="3"/>
      <dgm:spPr/>
    </dgm:pt>
    <dgm:pt modelId="{FB76BE4F-DAFB-482A-BC2F-78BCEA05ED0F}" type="pres">
      <dgm:prSet presAssocID="{A6265350-FC50-42C5-A3E1-848AFFE0D3E2}" presName="root2" presStyleCnt="0"/>
      <dgm:spPr/>
    </dgm:pt>
    <dgm:pt modelId="{8F3B2C5C-2BDC-42A9-A55A-469023E2AAC3}" type="pres">
      <dgm:prSet presAssocID="{A6265350-FC50-42C5-A3E1-848AFFE0D3E2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66ACDC-1395-4221-9917-9569639D8BA3}" type="pres">
      <dgm:prSet presAssocID="{A6265350-FC50-42C5-A3E1-848AFFE0D3E2}" presName="level3hierChild" presStyleCnt="0"/>
      <dgm:spPr/>
    </dgm:pt>
    <dgm:pt modelId="{89ECE3EC-03DC-47D6-9D16-8F738CE1F0EE}" type="pres">
      <dgm:prSet presAssocID="{7626DF8D-8EA0-4200-9114-B29CEFEE7A7A}" presName="conn2-1" presStyleLbl="parChTrans1D2" presStyleIdx="1" presStyleCnt="3"/>
      <dgm:spPr/>
    </dgm:pt>
    <dgm:pt modelId="{04208BB8-3685-4502-8307-B1F35A091D31}" type="pres">
      <dgm:prSet presAssocID="{7626DF8D-8EA0-4200-9114-B29CEFEE7A7A}" presName="connTx" presStyleLbl="parChTrans1D2" presStyleIdx="1" presStyleCnt="3"/>
      <dgm:spPr/>
    </dgm:pt>
    <dgm:pt modelId="{DEAE59CA-D2B6-422A-9A02-CDD2D1DAFCA2}" type="pres">
      <dgm:prSet presAssocID="{549A7F57-DFD2-47F8-8E55-B8D55800E4A8}" presName="root2" presStyleCnt="0"/>
      <dgm:spPr/>
    </dgm:pt>
    <dgm:pt modelId="{476DBB7C-ED4A-4A78-AF75-4165DEF98CA5}" type="pres">
      <dgm:prSet presAssocID="{549A7F57-DFD2-47F8-8E55-B8D55800E4A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87511-90D9-436C-8EB6-81FAF5A2F306}" type="pres">
      <dgm:prSet presAssocID="{549A7F57-DFD2-47F8-8E55-B8D55800E4A8}" presName="level3hierChild" presStyleCnt="0"/>
      <dgm:spPr/>
    </dgm:pt>
    <dgm:pt modelId="{C4B191AB-D766-4128-AF00-398559323FE5}" type="pres">
      <dgm:prSet presAssocID="{01B8E257-CDD2-41C9-AE03-2A364403909F}" presName="conn2-1" presStyleLbl="parChTrans1D3" presStyleIdx="1" presStyleCnt="3"/>
      <dgm:spPr/>
    </dgm:pt>
    <dgm:pt modelId="{7B37024B-2C4B-4C46-A69D-64A00364950A}" type="pres">
      <dgm:prSet presAssocID="{01B8E257-CDD2-41C9-AE03-2A364403909F}" presName="connTx" presStyleLbl="parChTrans1D3" presStyleIdx="1" presStyleCnt="3"/>
      <dgm:spPr/>
    </dgm:pt>
    <dgm:pt modelId="{8648D42D-47B7-418A-9CEA-6E8AD0DA5D7B}" type="pres">
      <dgm:prSet presAssocID="{3F841954-9BF2-40F2-8128-93DA71820D19}" presName="root2" presStyleCnt="0"/>
      <dgm:spPr/>
    </dgm:pt>
    <dgm:pt modelId="{FC486D98-095E-4381-B855-3D903E129B8F}" type="pres">
      <dgm:prSet presAssocID="{3F841954-9BF2-40F2-8128-93DA71820D1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A7B70-8875-46DB-B133-FE4A77852FF4}" type="pres">
      <dgm:prSet presAssocID="{3F841954-9BF2-40F2-8128-93DA71820D19}" presName="level3hierChild" presStyleCnt="0"/>
      <dgm:spPr/>
    </dgm:pt>
    <dgm:pt modelId="{92E4F3F6-BFF4-4FFB-B5B7-E2607EB55087}" type="pres">
      <dgm:prSet presAssocID="{897969DE-E2C7-40A5-A336-1DD0E51E421B}" presName="conn2-1" presStyleLbl="parChTrans1D2" presStyleIdx="2" presStyleCnt="3"/>
      <dgm:spPr/>
    </dgm:pt>
    <dgm:pt modelId="{90788E31-7299-439F-A159-1D0453D6311D}" type="pres">
      <dgm:prSet presAssocID="{897969DE-E2C7-40A5-A336-1DD0E51E421B}" presName="connTx" presStyleLbl="parChTrans1D2" presStyleIdx="2" presStyleCnt="3"/>
      <dgm:spPr/>
    </dgm:pt>
    <dgm:pt modelId="{8E56BAB6-6251-42BA-8446-7B742B54621D}" type="pres">
      <dgm:prSet presAssocID="{5A009932-09BA-4AB9-B3CC-7B00DE79FADC}" presName="root2" presStyleCnt="0"/>
      <dgm:spPr/>
    </dgm:pt>
    <dgm:pt modelId="{875A186D-6ACE-4960-BFEB-8D410B9DDE9C}" type="pres">
      <dgm:prSet presAssocID="{5A009932-09BA-4AB9-B3CC-7B00DE79FADC}" presName="LevelTwoTextNode" presStyleLbl="node2" presStyleIdx="2" presStyleCnt="3">
        <dgm:presLayoutVars>
          <dgm:chPref val="3"/>
        </dgm:presLayoutVars>
      </dgm:prSet>
      <dgm:spPr/>
    </dgm:pt>
    <dgm:pt modelId="{7A5F22AC-5394-4C17-9404-B10814EF6D6F}" type="pres">
      <dgm:prSet presAssocID="{5A009932-09BA-4AB9-B3CC-7B00DE79FADC}" presName="level3hierChild" presStyleCnt="0"/>
      <dgm:spPr/>
    </dgm:pt>
    <dgm:pt modelId="{D01FC326-EF0A-43DF-AE97-5FBC16A391D7}" type="pres">
      <dgm:prSet presAssocID="{401734CE-D260-4455-8579-98F48AEB193A}" presName="conn2-1" presStyleLbl="parChTrans1D3" presStyleIdx="2" presStyleCnt="3"/>
      <dgm:spPr/>
    </dgm:pt>
    <dgm:pt modelId="{7B535513-46CD-4F0B-8BC2-9AA225C1AC02}" type="pres">
      <dgm:prSet presAssocID="{401734CE-D260-4455-8579-98F48AEB193A}" presName="connTx" presStyleLbl="parChTrans1D3" presStyleIdx="2" presStyleCnt="3"/>
      <dgm:spPr/>
    </dgm:pt>
    <dgm:pt modelId="{1BE9489D-5887-4960-AF67-29F29A32F18B}" type="pres">
      <dgm:prSet presAssocID="{A8C36136-2AD6-468F-A886-6EF3238C3814}" presName="root2" presStyleCnt="0"/>
      <dgm:spPr/>
    </dgm:pt>
    <dgm:pt modelId="{C1B59E10-6B93-4BC9-891A-8A4AE5F7132C}" type="pres">
      <dgm:prSet presAssocID="{A8C36136-2AD6-468F-A886-6EF3238C381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3407F-8D5F-49C2-961C-27AA36944EE4}" type="pres">
      <dgm:prSet presAssocID="{A8C36136-2AD6-468F-A886-6EF3238C3814}" presName="level3hierChild" presStyleCnt="0"/>
      <dgm:spPr/>
    </dgm:pt>
  </dgm:ptLst>
  <dgm:cxnLst>
    <dgm:cxn modelId="{CE66D064-7498-4109-822B-86F1AAD6EDCF}" type="presOf" srcId="{1562C17D-E3D8-42A1-82C0-B0B0947DD197}" destId="{B7D413B3-2979-490C-BD42-9F172ED31B46}" srcOrd="0" destOrd="0" presId="urn:microsoft.com/office/officeart/2005/8/layout/hierarchy2"/>
    <dgm:cxn modelId="{9ADE122E-24A9-4DC8-987E-AE3652A83C9A}" type="presOf" srcId="{3F841954-9BF2-40F2-8128-93DA71820D19}" destId="{FC486D98-095E-4381-B855-3D903E129B8F}" srcOrd="0" destOrd="0" presId="urn:microsoft.com/office/officeart/2005/8/layout/hierarchy2"/>
    <dgm:cxn modelId="{3B6D7F04-2439-4545-BC2F-564A43649761}" srcId="{1562C17D-E3D8-42A1-82C0-B0B0947DD197}" destId="{6F63F956-2CA8-4594-B4A5-174DECDF3BE2}" srcOrd="0" destOrd="0" parTransId="{90F82172-9944-443E-AA72-D458CEEDBDB4}" sibTransId="{DD14B450-A137-44ED-9F45-830BCE7B79E7}"/>
    <dgm:cxn modelId="{3FB1101C-886C-4AF6-97B3-99145580CD7A}" type="presOf" srcId="{A8C36136-2AD6-468F-A886-6EF3238C3814}" destId="{C1B59E10-6B93-4BC9-891A-8A4AE5F7132C}" srcOrd="0" destOrd="0" presId="urn:microsoft.com/office/officeart/2005/8/layout/hierarchy2"/>
    <dgm:cxn modelId="{5C65A267-77A5-49C1-BF7C-F31B381E7B58}" type="presOf" srcId="{A6265350-FC50-42C5-A3E1-848AFFE0D3E2}" destId="{8F3B2C5C-2BDC-42A9-A55A-469023E2AAC3}" srcOrd="0" destOrd="0" presId="urn:microsoft.com/office/officeart/2005/8/layout/hierarchy2"/>
    <dgm:cxn modelId="{47C9DCBE-18BD-453C-B949-6C8CF12E6754}" type="presOf" srcId="{7626DF8D-8EA0-4200-9114-B29CEFEE7A7A}" destId="{89ECE3EC-03DC-47D6-9D16-8F738CE1F0EE}" srcOrd="0" destOrd="0" presId="urn:microsoft.com/office/officeart/2005/8/layout/hierarchy2"/>
    <dgm:cxn modelId="{42EB17F2-95E3-481A-9AFC-A414F9753016}" type="presOf" srcId="{6F63F956-2CA8-4594-B4A5-174DECDF3BE2}" destId="{9B1802E8-EAFF-4DB2-876A-4451ECDF1D30}" srcOrd="0" destOrd="0" presId="urn:microsoft.com/office/officeart/2005/8/layout/hierarchy2"/>
    <dgm:cxn modelId="{2594A44E-C90B-42F8-B30A-50F85CDF6BB2}" type="presOf" srcId="{F9A6E8A2-0B1E-478E-A4E7-243B17E06C5B}" destId="{CDC3048E-11C1-4DDC-AF5E-6E0984E354BE}" srcOrd="0" destOrd="0" presId="urn:microsoft.com/office/officeart/2005/8/layout/hierarchy2"/>
    <dgm:cxn modelId="{6012664E-71D8-47C7-95A0-184DD21DF950}" type="presOf" srcId="{2F4BDFE1-CE59-4D3E-9729-740F1FC7CCEE}" destId="{8F50228D-97EC-4D7D-A51D-087D70145468}" srcOrd="1" destOrd="0" presId="urn:microsoft.com/office/officeart/2005/8/layout/hierarchy2"/>
    <dgm:cxn modelId="{AD63D5A8-1B23-46D7-B32A-95AA993C7DA1}" type="presOf" srcId="{897969DE-E2C7-40A5-A336-1DD0E51E421B}" destId="{90788E31-7299-439F-A159-1D0453D6311D}" srcOrd="1" destOrd="0" presId="urn:microsoft.com/office/officeart/2005/8/layout/hierarchy2"/>
    <dgm:cxn modelId="{E91309C9-7F6A-4202-A762-ADA037C2F5D1}" srcId="{5A009932-09BA-4AB9-B3CC-7B00DE79FADC}" destId="{A8C36136-2AD6-468F-A886-6EF3238C3814}" srcOrd="0" destOrd="0" parTransId="{401734CE-D260-4455-8579-98F48AEB193A}" sibTransId="{5E396E1D-C860-4EF9-9187-8E445EDF4905}"/>
    <dgm:cxn modelId="{D4684CFD-F32F-4009-90BD-19ECC02639ED}" type="presOf" srcId="{2F4BDFE1-CE59-4D3E-9729-740F1FC7CCEE}" destId="{532DDD19-7DFB-4A95-83FF-6FD1E79185C2}" srcOrd="0" destOrd="0" presId="urn:microsoft.com/office/officeart/2005/8/layout/hierarchy2"/>
    <dgm:cxn modelId="{19DD1FB9-8DB0-41AC-93E3-C21698135B03}" type="presOf" srcId="{CD39FAEF-CC35-46D3-8294-D69047329491}" destId="{45398E64-447A-4469-87C2-E9C13A7BE455}" srcOrd="0" destOrd="0" presId="urn:microsoft.com/office/officeart/2005/8/layout/hierarchy2"/>
    <dgm:cxn modelId="{EE984A62-DCFE-4E89-93BC-7131E7FDB637}" type="presOf" srcId="{7626DF8D-8EA0-4200-9114-B29CEFEE7A7A}" destId="{04208BB8-3685-4502-8307-B1F35A091D31}" srcOrd="1" destOrd="0" presId="urn:microsoft.com/office/officeart/2005/8/layout/hierarchy2"/>
    <dgm:cxn modelId="{A25D3488-0D55-4FE4-A2ED-D7CBD070DEF1}" type="presOf" srcId="{01B8E257-CDD2-41C9-AE03-2A364403909F}" destId="{7B37024B-2C4B-4C46-A69D-64A00364950A}" srcOrd="1" destOrd="0" presId="urn:microsoft.com/office/officeart/2005/8/layout/hierarchy2"/>
    <dgm:cxn modelId="{D2644A91-4769-4901-A1F3-9D996F9EEEE8}" type="presOf" srcId="{401734CE-D260-4455-8579-98F48AEB193A}" destId="{7B535513-46CD-4F0B-8BC2-9AA225C1AC02}" srcOrd="1" destOrd="0" presId="urn:microsoft.com/office/officeart/2005/8/layout/hierarchy2"/>
    <dgm:cxn modelId="{F0ABE74F-DECF-4B21-85A9-C93BE7B00BB9}" type="presOf" srcId="{01B8E257-CDD2-41C9-AE03-2A364403909F}" destId="{C4B191AB-D766-4128-AF00-398559323FE5}" srcOrd="0" destOrd="0" presId="urn:microsoft.com/office/officeart/2005/8/layout/hierarchy2"/>
    <dgm:cxn modelId="{2D605887-5AEF-4C24-B319-4C605E1395D9}" srcId="{6F63F956-2CA8-4594-B4A5-174DECDF3BE2}" destId="{CD39FAEF-CC35-46D3-8294-D69047329491}" srcOrd="0" destOrd="0" parTransId="{2F4BDFE1-CE59-4D3E-9729-740F1FC7CCEE}" sibTransId="{2F4A4A6B-8767-455C-A674-1A7A6AC49CA5}"/>
    <dgm:cxn modelId="{5E940F55-370D-433D-A75F-3CFDD9219BE0}" type="presOf" srcId="{897969DE-E2C7-40A5-A336-1DD0E51E421B}" destId="{92E4F3F6-BFF4-4FFB-B5B7-E2607EB55087}" srcOrd="0" destOrd="0" presId="urn:microsoft.com/office/officeart/2005/8/layout/hierarchy2"/>
    <dgm:cxn modelId="{A4FB0D18-E991-4FFE-910D-741E702BA22B}" srcId="{549A7F57-DFD2-47F8-8E55-B8D55800E4A8}" destId="{3F841954-9BF2-40F2-8128-93DA71820D19}" srcOrd="0" destOrd="0" parTransId="{01B8E257-CDD2-41C9-AE03-2A364403909F}" sibTransId="{45F759F7-DE21-4CFA-85BF-17716B746659}"/>
    <dgm:cxn modelId="{D916A5A4-72AC-4113-9284-7FB7CA24F648}" type="presOf" srcId="{5A009932-09BA-4AB9-B3CC-7B00DE79FADC}" destId="{875A186D-6ACE-4960-BFEB-8D410B9DDE9C}" srcOrd="0" destOrd="0" presId="urn:microsoft.com/office/officeart/2005/8/layout/hierarchy2"/>
    <dgm:cxn modelId="{A4BF19E9-219A-48D3-BA5F-C197B494458E}" type="presOf" srcId="{401734CE-D260-4455-8579-98F48AEB193A}" destId="{D01FC326-EF0A-43DF-AE97-5FBC16A391D7}" srcOrd="0" destOrd="0" presId="urn:microsoft.com/office/officeart/2005/8/layout/hierarchy2"/>
    <dgm:cxn modelId="{F87DCAA3-CBC0-443E-9126-ACDFDF912988}" srcId="{6F63F956-2CA8-4594-B4A5-174DECDF3BE2}" destId="{5A009932-09BA-4AB9-B3CC-7B00DE79FADC}" srcOrd="2" destOrd="0" parTransId="{897969DE-E2C7-40A5-A336-1DD0E51E421B}" sibTransId="{F93C8513-2182-468A-B58F-2856E4E92166}"/>
    <dgm:cxn modelId="{4972AF05-9F65-4229-8491-992C92607F12}" type="presOf" srcId="{549A7F57-DFD2-47F8-8E55-B8D55800E4A8}" destId="{476DBB7C-ED4A-4A78-AF75-4165DEF98CA5}" srcOrd="0" destOrd="0" presId="urn:microsoft.com/office/officeart/2005/8/layout/hierarchy2"/>
    <dgm:cxn modelId="{F59A8961-C63C-4C92-8F7E-CC3FDD562FE3}" srcId="{6F63F956-2CA8-4594-B4A5-174DECDF3BE2}" destId="{549A7F57-DFD2-47F8-8E55-B8D55800E4A8}" srcOrd="1" destOrd="0" parTransId="{7626DF8D-8EA0-4200-9114-B29CEFEE7A7A}" sibTransId="{87216F7A-E1EB-4512-A3E1-3AD563E3B5A3}"/>
    <dgm:cxn modelId="{6EFE5137-DF7C-4535-A79E-039FD9D51D42}" type="presOf" srcId="{F9A6E8A2-0B1E-478E-A4E7-243B17E06C5B}" destId="{DF71D84A-D32C-4762-B7AE-27F8903AC14C}" srcOrd="1" destOrd="0" presId="urn:microsoft.com/office/officeart/2005/8/layout/hierarchy2"/>
    <dgm:cxn modelId="{7328E41C-BAF3-41C4-8F66-0CE6A575AEE3}" srcId="{CD39FAEF-CC35-46D3-8294-D69047329491}" destId="{A6265350-FC50-42C5-A3E1-848AFFE0D3E2}" srcOrd="0" destOrd="0" parTransId="{F9A6E8A2-0B1E-478E-A4E7-243B17E06C5B}" sibTransId="{616F78A0-547B-4E53-9752-7DAB8E624D93}"/>
    <dgm:cxn modelId="{41D29816-0D4A-40B0-BBE1-ABE3F77CBF06}" type="presParOf" srcId="{B7D413B3-2979-490C-BD42-9F172ED31B46}" destId="{E6F27CC8-C2C5-463A-BE95-BF83CE4DB0BC}" srcOrd="0" destOrd="0" presId="urn:microsoft.com/office/officeart/2005/8/layout/hierarchy2"/>
    <dgm:cxn modelId="{D9737BDD-8CBE-46F2-9A1C-16D53D330C33}" type="presParOf" srcId="{E6F27CC8-C2C5-463A-BE95-BF83CE4DB0BC}" destId="{9B1802E8-EAFF-4DB2-876A-4451ECDF1D30}" srcOrd="0" destOrd="0" presId="urn:microsoft.com/office/officeart/2005/8/layout/hierarchy2"/>
    <dgm:cxn modelId="{1C653E84-D7E2-4F30-8EF6-5BCBC5E8D2C8}" type="presParOf" srcId="{E6F27CC8-C2C5-463A-BE95-BF83CE4DB0BC}" destId="{D637FF28-3120-4615-8B61-4BF62AA9C06D}" srcOrd="1" destOrd="0" presId="urn:microsoft.com/office/officeart/2005/8/layout/hierarchy2"/>
    <dgm:cxn modelId="{76CCEBF8-D0E8-42AA-8CBC-89188E3E2D43}" type="presParOf" srcId="{D637FF28-3120-4615-8B61-4BF62AA9C06D}" destId="{532DDD19-7DFB-4A95-83FF-6FD1E79185C2}" srcOrd="0" destOrd="0" presId="urn:microsoft.com/office/officeart/2005/8/layout/hierarchy2"/>
    <dgm:cxn modelId="{45617467-8E8F-4317-8738-65B5334E0428}" type="presParOf" srcId="{532DDD19-7DFB-4A95-83FF-6FD1E79185C2}" destId="{8F50228D-97EC-4D7D-A51D-087D70145468}" srcOrd="0" destOrd="0" presId="urn:microsoft.com/office/officeart/2005/8/layout/hierarchy2"/>
    <dgm:cxn modelId="{63948B82-62A1-436F-AF65-D42485D2A765}" type="presParOf" srcId="{D637FF28-3120-4615-8B61-4BF62AA9C06D}" destId="{0700D0F1-30A2-4BC8-B886-8063372466DD}" srcOrd="1" destOrd="0" presId="urn:microsoft.com/office/officeart/2005/8/layout/hierarchy2"/>
    <dgm:cxn modelId="{BDC1D58E-F3B5-41BA-91A3-3B9CF50C6B75}" type="presParOf" srcId="{0700D0F1-30A2-4BC8-B886-8063372466DD}" destId="{45398E64-447A-4469-87C2-E9C13A7BE455}" srcOrd="0" destOrd="0" presId="urn:microsoft.com/office/officeart/2005/8/layout/hierarchy2"/>
    <dgm:cxn modelId="{E35709C1-EBFD-4D06-8F2E-B46E60321313}" type="presParOf" srcId="{0700D0F1-30A2-4BC8-B886-8063372466DD}" destId="{31D5C2C6-0925-44BC-88FE-E21EE6C03B9E}" srcOrd="1" destOrd="0" presId="urn:microsoft.com/office/officeart/2005/8/layout/hierarchy2"/>
    <dgm:cxn modelId="{86359267-0413-4D42-9A2D-FCE6C1B41635}" type="presParOf" srcId="{31D5C2C6-0925-44BC-88FE-E21EE6C03B9E}" destId="{CDC3048E-11C1-4DDC-AF5E-6E0984E354BE}" srcOrd="0" destOrd="0" presId="urn:microsoft.com/office/officeart/2005/8/layout/hierarchy2"/>
    <dgm:cxn modelId="{F7046660-5755-4688-91CC-D7C43307F41B}" type="presParOf" srcId="{CDC3048E-11C1-4DDC-AF5E-6E0984E354BE}" destId="{DF71D84A-D32C-4762-B7AE-27F8903AC14C}" srcOrd="0" destOrd="0" presId="urn:microsoft.com/office/officeart/2005/8/layout/hierarchy2"/>
    <dgm:cxn modelId="{3C165415-F759-4E20-8492-17530863DA4E}" type="presParOf" srcId="{31D5C2C6-0925-44BC-88FE-E21EE6C03B9E}" destId="{FB76BE4F-DAFB-482A-BC2F-78BCEA05ED0F}" srcOrd="1" destOrd="0" presId="urn:microsoft.com/office/officeart/2005/8/layout/hierarchy2"/>
    <dgm:cxn modelId="{653925E3-24CB-49ED-8D16-4E0DA13F6C78}" type="presParOf" srcId="{FB76BE4F-DAFB-482A-BC2F-78BCEA05ED0F}" destId="{8F3B2C5C-2BDC-42A9-A55A-469023E2AAC3}" srcOrd="0" destOrd="0" presId="urn:microsoft.com/office/officeart/2005/8/layout/hierarchy2"/>
    <dgm:cxn modelId="{CA4DCC50-C8D7-4401-AAFA-9C293814C30E}" type="presParOf" srcId="{FB76BE4F-DAFB-482A-BC2F-78BCEA05ED0F}" destId="{F266ACDC-1395-4221-9917-9569639D8BA3}" srcOrd="1" destOrd="0" presId="urn:microsoft.com/office/officeart/2005/8/layout/hierarchy2"/>
    <dgm:cxn modelId="{C7BB65F4-2614-4CA8-A856-89A4C356FC1D}" type="presParOf" srcId="{D637FF28-3120-4615-8B61-4BF62AA9C06D}" destId="{89ECE3EC-03DC-47D6-9D16-8F738CE1F0EE}" srcOrd="2" destOrd="0" presId="urn:microsoft.com/office/officeart/2005/8/layout/hierarchy2"/>
    <dgm:cxn modelId="{27BEA0EE-B76C-465B-8FCE-F134BA82615F}" type="presParOf" srcId="{89ECE3EC-03DC-47D6-9D16-8F738CE1F0EE}" destId="{04208BB8-3685-4502-8307-B1F35A091D31}" srcOrd="0" destOrd="0" presId="urn:microsoft.com/office/officeart/2005/8/layout/hierarchy2"/>
    <dgm:cxn modelId="{31CAAD42-8553-4538-BF08-05800F184A26}" type="presParOf" srcId="{D637FF28-3120-4615-8B61-4BF62AA9C06D}" destId="{DEAE59CA-D2B6-422A-9A02-CDD2D1DAFCA2}" srcOrd="3" destOrd="0" presId="urn:microsoft.com/office/officeart/2005/8/layout/hierarchy2"/>
    <dgm:cxn modelId="{E917E3A3-9A9A-418D-81E8-5289EB08BDA6}" type="presParOf" srcId="{DEAE59CA-D2B6-422A-9A02-CDD2D1DAFCA2}" destId="{476DBB7C-ED4A-4A78-AF75-4165DEF98CA5}" srcOrd="0" destOrd="0" presId="urn:microsoft.com/office/officeart/2005/8/layout/hierarchy2"/>
    <dgm:cxn modelId="{7ED39F35-467F-41C9-85FD-BE5034F2C2BA}" type="presParOf" srcId="{DEAE59CA-D2B6-422A-9A02-CDD2D1DAFCA2}" destId="{E1187511-90D9-436C-8EB6-81FAF5A2F306}" srcOrd="1" destOrd="0" presId="urn:microsoft.com/office/officeart/2005/8/layout/hierarchy2"/>
    <dgm:cxn modelId="{5D11C3B2-3F0A-40F4-8945-B36597CE484D}" type="presParOf" srcId="{E1187511-90D9-436C-8EB6-81FAF5A2F306}" destId="{C4B191AB-D766-4128-AF00-398559323FE5}" srcOrd="0" destOrd="0" presId="urn:microsoft.com/office/officeart/2005/8/layout/hierarchy2"/>
    <dgm:cxn modelId="{152CD8E3-B599-4D69-895A-25771C39CD8E}" type="presParOf" srcId="{C4B191AB-D766-4128-AF00-398559323FE5}" destId="{7B37024B-2C4B-4C46-A69D-64A00364950A}" srcOrd="0" destOrd="0" presId="urn:microsoft.com/office/officeart/2005/8/layout/hierarchy2"/>
    <dgm:cxn modelId="{5598869D-7FB9-430A-947E-B5F6411F995C}" type="presParOf" srcId="{E1187511-90D9-436C-8EB6-81FAF5A2F306}" destId="{8648D42D-47B7-418A-9CEA-6E8AD0DA5D7B}" srcOrd="1" destOrd="0" presId="urn:microsoft.com/office/officeart/2005/8/layout/hierarchy2"/>
    <dgm:cxn modelId="{E0954DEB-A753-46F8-9794-295BAD78F899}" type="presParOf" srcId="{8648D42D-47B7-418A-9CEA-6E8AD0DA5D7B}" destId="{FC486D98-095E-4381-B855-3D903E129B8F}" srcOrd="0" destOrd="0" presId="urn:microsoft.com/office/officeart/2005/8/layout/hierarchy2"/>
    <dgm:cxn modelId="{A433D023-3128-4A5A-A339-2C8A31949AF4}" type="presParOf" srcId="{8648D42D-47B7-418A-9CEA-6E8AD0DA5D7B}" destId="{0B6A7B70-8875-46DB-B133-FE4A77852FF4}" srcOrd="1" destOrd="0" presId="urn:microsoft.com/office/officeart/2005/8/layout/hierarchy2"/>
    <dgm:cxn modelId="{45153319-880F-432E-B4D1-F7A6FEC3084E}" type="presParOf" srcId="{D637FF28-3120-4615-8B61-4BF62AA9C06D}" destId="{92E4F3F6-BFF4-4FFB-B5B7-E2607EB55087}" srcOrd="4" destOrd="0" presId="urn:microsoft.com/office/officeart/2005/8/layout/hierarchy2"/>
    <dgm:cxn modelId="{B6D5701A-E70B-4AAF-A1AA-1578DDAF925C}" type="presParOf" srcId="{92E4F3F6-BFF4-4FFB-B5B7-E2607EB55087}" destId="{90788E31-7299-439F-A159-1D0453D6311D}" srcOrd="0" destOrd="0" presId="urn:microsoft.com/office/officeart/2005/8/layout/hierarchy2"/>
    <dgm:cxn modelId="{AEC7C57F-C8E0-4490-BCAD-3B275D7AA8FD}" type="presParOf" srcId="{D637FF28-3120-4615-8B61-4BF62AA9C06D}" destId="{8E56BAB6-6251-42BA-8446-7B742B54621D}" srcOrd="5" destOrd="0" presId="urn:microsoft.com/office/officeart/2005/8/layout/hierarchy2"/>
    <dgm:cxn modelId="{FBB76FF7-B89E-4E14-89CC-747F8B2E5290}" type="presParOf" srcId="{8E56BAB6-6251-42BA-8446-7B742B54621D}" destId="{875A186D-6ACE-4960-BFEB-8D410B9DDE9C}" srcOrd="0" destOrd="0" presId="urn:microsoft.com/office/officeart/2005/8/layout/hierarchy2"/>
    <dgm:cxn modelId="{C8BE7FBB-18E4-4E4A-BDF8-C23C64418218}" type="presParOf" srcId="{8E56BAB6-6251-42BA-8446-7B742B54621D}" destId="{7A5F22AC-5394-4C17-9404-B10814EF6D6F}" srcOrd="1" destOrd="0" presId="urn:microsoft.com/office/officeart/2005/8/layout/hierarchy2"/>
    <dgm:cxn modelId="{1792F75D-BB9C-445F-9A70-065F46AA2DA5}" type="presParOf" srcId="{7A5F22AC-5394-4C17-9404-B10814EF6D6F}" destId="{D01FC326-EF0A-43DF-AE97-5FBC16A391D7}" srcOrd="0" destOrd="0" presId="urn:microsoft.com/office/officeart/2005/8/layout/hierarchy2"/>
    <dgm:cxn modelId="{B1FA70D0-64D2-4893-9799-A4168AE8123E}" type="presParOf" srcId="{D01FC326-EF0A-43DF-AE97-5FBC16A391D7}" destId="{7B535513-46CD-4F0B-8BC2-9AA225C1AC02}" srcOrd="0" destOrd="0" presId="urn:microsoft.com/office/officeart/2005/8/layout/hierarchy2"/>
    <dgm:cxn modelId="{275BBE13-4DE3-457E-8BB2-6265F5F9762B}" type="presParOf" srcId="{7A5F22AC-5394-4C17-9404-B10814EF6D6F}" destId="{1BE9489D-5887-4960-AF67-29F29A32F18B}" srcOrd="1" destOrd="0" presId="urn:microsoft.com/office/officeart/2005/8/layout/hierarchy2"/>
    <dgm:cxn modelId="{4F892B57-13FA-443E-A7D5-C8CED2867E21}" type="presParOf" srcId="{1BE9489D-5887-4960-AF67-29F29A32F18B}" destId="{C1B59E10-6B93-4BC9-891A-8A4AE5F7132C}" srcOrd="0" destOrd="0" presId="urn:microsoft.com/office/officeart/2005/8/layout/hierarchy2"/>
    <dgm:cxn modelId="{07B1A37E-A0D4-46A7-8CBC-45F5A80BE17F}" type="presParOf" srcId="{1BE9489D-5887-4960-AF67-29F29A32F18B}" destId="{E913407F-8D5F-49C2-961C-27AA36944E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802E8-EAFF-4DB2-876A-4451ECDF1D30}">
      <dsp:nvSpPr>
        <dsp:cNvPr id="0" name=""/>
        <dsp:cNvSpPr/>
      </dsp:nvSpPr>
      <dsp:spPr>
        <a:xfrm>
          <a:off x="0" y="1567911"/>
          <a:ext cx="2669153" cy="133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ТИПЫ РЕЧИ</a:t>
          </a:r>
          <a:endParaRPr lang="ru-RU" sz="3200" kern="1200" dirty="0"/>
        </a:p>
      </dsp:txBody>
      <dsp:txXfrm>
        <a:off x="39088" y="1606999"/>
        <a:ext cx="2590977" cy="1256400"/>
      </dsp:txXfrm>
    </dsp:sp>
    <dsp:sp modelId="{532DDD19-7DFB-4A95-83FF-6FD1E79185C2}">
      <dsp:nvSpPr>
        <dsp:cNvPr id="0" name=""/>
        <dsp:cNvSpPr/>
      </dsp:nvSpPr>
      <dsp:spPr>
        <a:xfrm rot="18302429">
          <a:off x="2270024" y="1440950"/>
          <a:ext cx="1874527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874527" y="2686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60425" y="1420955"/>
        <a:ext cx="93726" cy="93726"/>
      </dsp:txXfrm>
    </dsp:sp>
    <dsp:sp modelId="{45398E64-447A-4469-87C2-E9C13A7BE455}">
      <dsp:nvSpPr>
        <dsp:cNvPr id="0" name=""/>
        <dsp:cNvSpPr/>
      </dsp:nvSpPr>
      <dsp:spPr>
        <a:xfrm>
          <a:off x="3745423" y="33148"/>
          <a:ext cx="2669153" cy="133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…</a:t>
          </a:r>
          <a:endParaRPr lang="ru-RU" sz="2100" kern="1200" dirty="0"/>
        </a:p>
      </dsp:txBody>
      <dsp:txXfrm>
        <a:off x="3784511" y="72236"/>
        <a:ext cx="2590977" cy="1256400"/>
      </dsp:txXfrm>
    </dsp:sp>
    <dsp:sp modelId="{CDC3048E-11C1-4DDC-AF5E-6E0984E354BE}">
      <dsp:nvSpPr>
        <dsp:cNvPr id="0" name=""/>
        <dsp:cNvSpPr/>
      </dsp:nvSpPr>
      <dsp:spPr>
        <a:xfrm>
          <a:off x="6414576" y="673568"/>
          <a:ext cx="1067661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067661" y="26868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21715" y="673745"/>
        <a:ext cx="53383" cy="53383"/>
      </dsp:txXfrm>
    </dsp:sp>
    <dsp:sp modelId="{8F3B2C5C-2BDC-42A9-A55A-469023E2AAC3}">
      <dsp:nvSpPr>
        <dsp:cNvPr id="0" name=""/>
        <dsp:cNvSpPr/>
      </dsp:nvSpPr>
      <dsp:spPr>
        <a:xfrm>
          <a:off x="7482238" y="33148"/>
          <a:ext cx="2669153" cy="133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Возможно </a:t>
          </a:r>
          <a:r>
            <a:rPr lang="ru-RU" sz="2200" kern="1200" smtClean="0"/>
            <a:t>«сфотографировать</a:t>
          </a:r>
          <a:r>
            <a:rPr lang="ru-RU" sz="2200" kern="1200" dirty="0" smtClean="0"/>
            <a:t>», картина неподвижна</a:t>
          </a:r>
          <a:endParaRPr lang="ru-RU" sz="2200" kern="1200" dirty="0"/>
        </a:p>
      </dsp:txBody>
      <dsp:txXfrm>
        <a:off x="7521326" y="72236"/>
        <a:ext cx="2590977" cy="1256400"/>
      </dsp:txXfrm>
    </dsp:sp>
    <dsp:sp modelId="{89ECE3EC-03DC-47D6-9D16-8F738CE1F0EE}">
      <dsp:nvSpPr>
        <dsp:cNvPr id="0" name=""/>
        <dsp:cNvSpPr/>
      </dsp:nvSpPr>
      <dsp:spPr>
        <a:xfrm>
          <a:off x="2669153" y="2208331"/>
          <a:ext cx="1076269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076269" y="2686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80381" y="2208293"/>
        <a:ext cx="53813" cy="53813"/>
      </dsp:txXfrm>
    </dsp:sp>
    <dsp:sp modelId="{476DBB7C-ED4A-4A78-AF75-4165DEF98CA5}">
      <dsp:nvSpPr>
        <dsp:cNvPr id="0" name=""/>
        <dsp:cNvSpPr/>
      </dsp:nvSpPr>
      <dsp:spPr>
        <a:xfrm>
          <a:off x="3745423" y="1567911"/>
          <a:ext cx="2669153" cy="133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Повествование</a:t>
          </a:r>
          <a:endParaRPr lang="ru-RU" sz="2400" kern="1200" dirty="0"/>
        </a:p>
      </dsp:txBody>
      <dsp:txXfrm>
        <a:off x="3784511" y="1606999"/>
        <a:ext cx="2590977" cy="1256400"/>
      </dsp:txXfrm>
    </dsp:sp>
    <dsp:sp modelId="{C4B191AB-D766-4128-AF00-398559323FE5}">
      <dsp:nvSpPr>
        <dsp:cNvPr id="0" name=""/>
        <dsp:cNvSpPr/>
      </dsp:nvSpPr>
      <dsp:spPr>
        <a:xfrm>
          <a:off x="6414576" y="2208331"/>
          <a:ext cx="1067661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067661" y="26868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21715" y="2208508"/>
        <a:ext cx="53383" cy="53383"/>
      </dsp:txXfrm>
    </dsp:sp>
    <dsp:sp modelId="{FC486D98-095E-4381-B855-3D903E129B8F}">
      <dsp:nvSpPr>
        <dsp:cNvPr id="0" name=""/>
        <dsp:cNvSpPr/>
      </dsp:nvSpPr>
      <dsp:spPr>
        <a:xfrm>
          <a:off x="7482238" y="1567911"/>
          <a:ext cx="2669153" cy="133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…</a:t>
          </a:r>
          <a:endParaRPr lang="ru-RU" sz="2100" kern="1200" dirty="0"/>
        </a:p>
      </dsp:txBody>
      <dsp:txXfrm>
        <a:off x="7521326" y="1606999"/>
        <a:ext cx="2590977" cy="1256400"/>
      </dsp:txXfrm>
    </dsp:sp>
    <dsp:sp modelId="{92E4F3F6-BFF4-4FFB-B5B7-E2607EB55087}">
      <dsp:nvSpPr>
        <dsp:cNvPr id="0" name=""/>
        <dsp:cNvSpPr/>
      </dsp:nvSpPr>
      <dsp:spPr>
        <a:xfrm rot="3297571">
          <a:off x="2270024" y="2975713"/>
          <a:ext cx="1874527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874527" y="2686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60425" y="2955718"/>
        <a:ext cx="93726" cy="93726"/>
      </dsp:txXfrm>
    </dsp:sp>
    <dsp:sp modelId="{875A186D-6ACE-4960-BFEB-8D410B9DDE9C}">
      <dsp:nvSpPr>
        <dsp:cNvPr id="0" name=""/>
        <dsp:cNvSpPr/>
      </dsp:nvSpPr>
      <dsp:spPr>
        <a:xfrm>
          <a:off x="3745423" y="3102674"/>
          <a:ext cx="2669153" cy="133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…</a:t>
          </a:r>
          <a:endParaRPr lang="ru-RU" sz="2100" kern="1200" dirty="0"/>
        </a:p>
      </dsp:txBody>
      <dsp:txXfrm>
        <a:off x="3784511" y="3141762"/>
        <a:ext cx="2590977" cy="1256400"/>
      </dsp:txXfrm>
    </dsp:sp>
    <dsp:sp modelId="{D01FC326-EF0A-43DF-AE97-5FBC16A391D7}">
      <dsp:nvSpPr>
        <dsp:cNvPr id="0" name=""/>
        <dsp:cNvSpPr/>
      </dsp:nvSpPr>
      <dsp:spPr>
        <a:xfrm>
          <a:off x="6414576" y="3743094"/>
          <a:ext cx="1067661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067661" y="26868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21715" y="3743271"/>
        <a:ext cx="53383" cy="53383"/>
      </dsp:txXfrm>
    </dsp:sp>
    <dsp:sp modelId="{C1B59E10-6B93-4BC9-891A-8A4AE5F7132C}">
      <dsp:nvSpPr>
        <dsp:cNvPr id="0" name=""/>
        <dsp:cNvSpPr/>
      </dsp:nvSpPr>
      <dsp:spPr>
        <a:xfrm>
          <a:off x="7482238" y="3102674"/>
          <a:ext cx="2669153" cy="133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Текст строится по определенной модели, имеется позиция автора</a:t>
          </a:r>
          <a:endParaRPr lang="ru-RU" sz="2100" kern="1200" dirty="0"/>
        </a:p>
      </dsp:txBody>
      <dsp:txXfrm>
        <a:off x="7521326" y="3141762"/>
        <a:ext cx="2590977" cy="125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9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6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9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331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61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6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9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4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2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1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2600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4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2459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9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5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0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1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8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8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1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6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978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004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5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9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4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1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0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8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8637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8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22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1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9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1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3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6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2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3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379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7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839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1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3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7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4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6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1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3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0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630-E6C0-4050-9A67-E9F330DFF83C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8C4E-863E-4C20-9A1C-3606A5CA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2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9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7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7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06.09.2015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ru-RU" sz="7200" dirty="0" smtClean="0">
                <a:solidFill>
                  <a:srgbClr val="374C81"/>
                </a:solidFill>
                <a:latin typeface="Century Gothic"/>
              </a:rPr>
              <a:t>Что мы знаем о типах речи?</a:t>
            </a:r>
            <a:endParaRPr lang="ru-RU" sz="7200" dirty="0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374C81"/>
                </a:solidFill>
              </a:rPr>
              <a:t>ПОВТОРЕНИЕ И ЗАКРЕПЛЕНИЕ</a:t>
            </a:r>
          </a:p>
          <a:p>
            <a:pPr algn="ctr"/>
            <a:r>
              <a:rPr lang="ru-RU" dirty="0" smtClean="0">
                <a:solidFill>
                  <a:srgbClr val="374C81"/>
                </a:solidFill>
              </a:rPr>
              <a:t>(творческая лаборатория)</a:t>
            </a:r>
            <a:endParaRPr lang="ru-RU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1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ДОПОЛНИ СХЕМУ НЕДОСТАЮЩИМИ ЭЛЕМЕНТАМИ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35323"/>
              </p:ext>
            </p:extLst>
          </p:nvPr>
        </p:nvGraphicFramePr>
        <p:xfrm>
          <a:off x="1117600" y="1701800"/>
          <a:ext cx="10160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863023" y="1736412"/>
            <a:ext cx="2669153" cy="133457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/>
              <a:t>Описание</a:t>
            </a:r>
            <a:endParaRPr lang="ru-RU" sz="3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800511" y="2800800"/>
            <a:ext cx="6477000" cy="1816188"/>
            <a:chOff x="3784511" y="72236"/>
            <a:chExt cx="6477000" cy="1816188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92358" y="553848"/>
              <a:ext cx="2669153" cy="133457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1600" dirty="0" smtClean="0"/>
                <a:t>Невозможно «сфотографировать», картинки «меняются», происходит действие</a:t>
              </a:r>
              <a:endParaRPr lang="ru-RU" sz="1600" dirty="0"/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3784511" y="72236"/>
              <a:ext cx="2590977" cy="1256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…</a:t>
              </a:r>
              <a:endParaRPr lang="ru-RU" sz="21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63023" y="2902400"/>
            <a:ext cx="2782466" cy="3251288"/>
            <a:chOff x="3593022" y="72236"/>
            <a:chExt cx="2782466" cy="3251288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593022" y="1988948"/>
              <a:ext cx="2669153" cy="133457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2400" dirty="0" smtClean="0"/>
                <a:t>Рассуждение</a:t>
              </a:r>
              <a:endParaRPr lang="ru-RU" sz="2400" dirty="0"/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3784511" y="72236"/>
              <a:ext cx="2590977" cy="1256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…</a:t>
              </a:r>
              <a:endParaRPr lang="ru-RU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3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" y="57150"/>
            <a:ext cx="4210050" cy="5238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0" y="241300"/>
            <a:ext cx="7353299" cy="645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Случились вместе два </a:t>
            </a:r>
            <a:r>
              <a:rPr lang="ru-RU" dirty="0" err="1" smtClean="0"/>
              <a:t>Астро′нома</a:t>
            </a:r>
            <a:r>
              <a:rPr lang="ru-RU" dirty="0" smtClean="0"/>
              <a:t> в пиру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спорили весьма между собой в жару.</a:t>
            </a:r>
          </a:p>
          <a:p>
            <a:pPr marL="0" indent="0">
              <a:buNone/>
            </a:pPr>
            <a:r>
              <a:rPr lang="ru-RU" dirty="0"/>
              <a:t>Один твердил: земля, вертясь, круг Солнца ходит;</a:t>
            </a:r>
          </a:p>
          <a:p>
            <a:pPr marL="0" indent="0">
              <a:buNone/>
            </a:pPr>
            <a:r>
              <a:rPr lang="ru-RU" dirty="0"/>
              <a:t>Другой, что Солнце все с собой планеты водит:</a:t>
            </a:r>
          </a:p>
          <a:p>
            <a:pPr marL="0" indent="0">
              <a:buNone/>
            </a:pPr>
            <a:r>
              <a:rPr lang="ru-RU" dirty="0"/>
              <a:t>Один Коперник был, другой слыл Птолемей.</a:t>
            </a:r>
          </a:p>
          <a:p>
            <a:pPr marL="0" indent="0">
              <a:buNone/>
            </a:pPr>
            <a:r>
              <a:rPr lang="ru-RU" dirty="0"/>
              <a:t>Тут повар спор решил усмешкою своей.</a:t>
            </a:r>
          </a:p>
          <a:p>
            <a:pPr marL="0" indent="0">
              <a:buNone/>
            </a:pPr>
            <a:r>
              <a:rPr lang="ru-RU" dirty="0"/>
              <a:t>Хозяин спрашивал: "Ты звезд теченье знаешь?</a:t>
            </a:r>
          </a:p>
          <a:p>
            <a:pPr marL="0" indent="0">
              <a:buNone/>
            </a:pPr>
            <a:r>
              <a:rPr lang="ru-RU" dirty="0"/>
              <a:t>Скажи, как ты о сем сомненье рассуждаешь?"</a:t>
            </a:r>
          </a:p>
          <a:p>
            <a:pPr marL="0" indent="0">
              <a:buNone/>
            </a:pPr>
            <a:r>
              <a:rPr lang="ru-RU" dirty="0"/>
              <a:t>Он дал такой ответ: "Что в том Коперник прав,</a:t>
            </a:r>
          </a:p>
          <a:p>
            <a:pPr marL="0" indent="0">
              <a:buNone/>
            </a:pPr>
            <a:r>
              <a:rPr lang="ru-RU" dirty="0"/>
              <a:t>Я правду докажу, на Солнце не бывав.</a:t>
            </a:r>
          </a:p>
          <a:p>
            <a:pPr marL="0" indent="0">
              <a:buNone/>
            </a:pPr>
            <a:r>
              <a:rPr lang="ru-RU" dirty="0"/>
              <a:t>Кто видел простака из поваров такова,</a:t>
            </a:r>
          </a:p>
          <a:p>
            <a:pPr marL="0" indent="0">
              <a:buNone/>
            </a:pPr>
            <a:r>
              <a:rPr lang="ru-RU" dirty="0"/>
              <a:t>Который бы вертел очаг кругом </a:t>
            </a:r>
            <a:r>
              <a:rPr lang="ru-RU" dirty="0" err="1"/>
              <a:t>жаркова</a:t>
            </a:r>
            <a:r>
              <a:rPr lang="ru-RU" dirty="0"/>
              <a:t>?"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898" y="5384800"/>
            <a:ext cx="4210050" cy="9906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Прочитайте шуточное стихотворение Михаила Васильевича Ломоносова.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834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0998200" cy="10541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Какой вопрос обсуждали астрономы?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Коперник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Птолемей</a:t>
            </a:r>
            <a:endParaRPr lang="ru-RU" dirty="0"/>
          </a:p>
        </p:txBody>
      </p:sp>
      <p:pic>
        <p:nvPicPr>
          <p:cNvPr id="1026" name="Picture 2" descr="http://www.chrassus.com/wp-content/uploads/2013/04/lista-de-cientificos-del-plane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6" y="2209800"/>
            <a:ext cx="358502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s.cornell.edu/people/pabo/history/img/ptolem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209800"/>
            <a:ext cx="35941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1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216152">
              <a:spcBef>
                <a:spcPts val="0"/>
              </a:spcBef>
            </a:pPr>
            <a:r>
              <a:rPr lang="ru-RU" dirty="0" smtClean="0">
                <a:solidFill>
                  <a:srgbClr val="374C81"/>
                </a:solidFill>
                <a:latin typeface="Century Gothic"/>
              </a:rPr>
              <a:t>ОТВЕТЬ НА СЛЕДУЮЩИЕ ВОПРОСЫ ПО ТЕКСТУ:</a:t>
            </a:r>
            <a:endParaRPr lang="ru-RU" dirty="0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sz="3600" dirty="0" smtClean="0">
                <a:solidFill>
                  <a:srgbClr val="374C81"/>
                </a:solidFill>
                <a:latin typeface="Century Gothic"/>
              </a:rPr>
              <a:t>Сколько точек зрения высказано в стихотворении? Коротко перескажите каждую.</a:t>
            </a:r>
            <a:endParaRPr lang="ru-RU" sz="3600" dirty="0">
              <a:solidFill>
                <a:srgbClr val="374C81"/>
              </a:solidFill>
              <a:latin typeface="Century Gothic"/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sz="3600" dirty="0" smtClean="0">
                <a:solidFill>
                  <a:srgbClr val="374C81"/>
                </a:solidFill>
                <a:latin typeface="Century Gothic"/>
              </a:rPr>
              <a:t>К какой их них приведено доказательство?</a:t>
            </a:r>
            <a:endParaRPr lang="ru-RU" sz="3600" dirty="0">
              <a:solidFill>
                <a:srgbClr val="374C81"/>
              </a:solidFill>
              <a:latin typeface="Century Gothic"/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sz="3600" dirty="0" smtClean="0">
                <a:solidFill>
                  <a:srgbClr val="374C81"/>
                </a:solidFill>
                <a:latin typeface="Century Gothic"/>
              </a:rPr>
              <a:t>Насколько убедительным кажется вам такое доказательство и почему?</a:t>
            </a:r>
            <a:endParaRPr lang="ru-RU" sz="3600" dirty="0">
              <a:solidFill>
                <a:srgbClr val="374C8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168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75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75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75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3593" cy="6858000"/>
          </a:xfrm>
          <a:prstGeom prst="rect">
            <a:avLst/>
          </a:prstGeom>
        </p:spPr>
      </p:pic>
      <p:pic>
        <p:nvPicPr>
          <p:cNvPr id="2052" name="Picture 4" descr="http://gimn.chernyahovsk.ru.images.1c-bitrix-cdn.ru/upload/resize_cache/main/7dc/800_800_1/7dc4555722e274bb8ce4a899d0c3c8ac.jpg?14138688451059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78606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1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  <p:sndAc>
          <p:stSnd>
            <p:snd r:embed="rId2" name="applause.wav"/>
          </p:stSnd>
        </p:sndAc>
      </p:transition>
    </mc:Choice>
    <mc:Fallback>
      <p:transition spd="slow">
        <p:wip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1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4.xml><?xml version="1.0" encoding="utf-8"?>
<a:theme xmlns:a="http://schemas.openxmlformats.org/drawingml/2006/main" name="2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5.xml><?xml version="1.0" encoding="utf-8"?>
<a:theme xmlns:a="http://schemas.openxmlformats.org/drawingml/2006/main" name="3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6.xml><?xml version="1.0" encoding="utf-8"?>
<a:theme xmlns:a="http://schemas.openxmlformats.org/drawingml/2006/main" name="4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205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Books_16x9</vt:lpstr>
      <vt:lpstr>1_Books_16x9</vt:lpstr>
      <vt:lpstr>2_Books_16x9</vt:lpstr>
      <vt:lpstr>3_Books_16x9</vt:lpstr>
      <vt:lpstr>4_Books_16x9</vt:lpstr>
      <vt:lpstr>Что мы знаем о типах речи?</vt:lpstr>
      <vt:lpstr>ДОПОЛНИ СХЕМУ НЕДОСТАЮЩИМИ ЭЛЕМЕНТАМИ </vt:lpstr>
      <vt:lpstr>Презентация PowerPoint</vt:lpstr>
      <vt:lpstr>Какой вопрос обсуждали астрономы?</vt:lpstr>
      <vt:lpstr>ОТВЕТЬ НА СЛЕДУЮЩИЕ ВОПРОСЫ ПО ТЕКСТУ: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типах речи?</dc:title>
  <dc:creator>Alex</dc:creator>
  <cp:lastModifiedBy>Alex</cp:lastModifiedBy>
  <cp:revision>10</cp:revision>
  <dcterms:created xsi:type="dcterms:W3CDTF">2015-09-06T16:56:13Z</dcterms:created>
  <dcterms:modified xsi:type="dcterms:W3CDTF">2015-09-06T17:53:17Z</dcterms:modified>
</cp:coreProperties>
</file>