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9789E37-E291-44B7-BA8D-22E355F60A4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83E302-B384-4AF6-ACC1-3029B9D99A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5914">
            <a:off x="618143" y="3167025"/>
            <a:ext cx="3847518" cy="2885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785775"/>
            <a:ext cx="6213824" cy="1830065"/>
          </a:xfrm>
        </p:spPr>
        <p:txBody>
          <a:bodyPr/>
          <a:lstStyle/>
          <a:p>
            <a:pPr algn="ctr"/>
            <a:r>
              <a:rPr lang="ru-RU" b="1" dirty="0" smtClean="0"/>
              <a:t>Проект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«Насекомые луга»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7398" y="3717032"/>
            <a:ext cx="3495397" cy="1512168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/>
              <a:t>Титова Л.И.</a:t>
            </a:r>
          </a:p>
          <a:p>
            <a:pPr algn="r"/>
            <a:r>
              <a:rPr lang="ru-RU" sz="1600" dirty="0" smtClean="0"/>
              <a:t>Воспитатель </a:t>
            </a:r>
          </a:p>
          <a:p>
            <a:pPr algn="r"/>
            <a:r>
              <a:rPr lang="ru-RU" sz="1600" dirty="0" smtClean="0"/>
              <a:t>МКДОУ «</a:t>
            </a:r>
            <a:r>
              <a:rPr lang="ru-RU" sz="1600" dirty="0" err="1" smtClean="0"/>
              <a:t>Калачеевский</a:t>
            </a:r>
            <a:r>
              <a:rPr lang="ru-RU" sz="1600" dirty="0" smtClean="0"/>
              <a:t> д/с №3</a:t>
            </a:r>
          </a:p>
          <a:p>
            <a:pPr algn="r"/>
            <a:r>
              <a:rPr lang="ru-RU" sz="1600" dirty="0" smtClean="0"/>
              <a:t> общеразвивающего вида»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04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854042"/>
            <a:ext cx="741682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Актуальность проблемы:</a:t>
            </a:r>
          </a:p>
          <a:p>
            <a:endParaRPr lang="ru-RU" sz="2800" b="1" i="1" u="sng" dirty="0" smtClean="0"/>
          </a:p>
          <a:p>
            <a:r>
              <a:rPr lang="ru-RU" sz="2800" dirty="0" smtClean="0"/>
              <a:t>К сожалению можно часто увидеть, как ребенок пытается топтать жука, оторвать крылья бабочке, разрушить </a:t>
            </a:r>
            <a:r>
              <a:rPr lang="ru-RU" sz="2800" dirty="0" err="1" smtClean="0"/>
              <a:t>грезда</a:t>
            </a:r>
            <a:r>
              <a:rPr lang="ru-RU" sz="2800" dirty="0" smtClean="0"/>
              <a:t>, муравейники, бессмысленно уничтожать живые существа – именно поэтому задача взрослых – воспитать устойчивое негативное отношение к таким действиям.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8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Вид проекта</a:t>
            </a:r>
            <a:r>
              <a:rPr lang="ru-RU" sz="2400" dirty="0" smtClean="0"/>
              <a:t>: </a:t>
            </a:r>
            <a:r>
              <a:rPr lang="ru-RU" sz="2400" dirty="0" smtClean="0"/>
              <a:t>познавательный</a:t>
            </a:r>
            <a:endParaRPr lang="ru-RU" sz="2400" dirty="0" smtClean="0"/>
          </a:p>
          <a:p>
            <a:r>
              <a:rPr lang="ru-RU" sz="2400" b="1" i="1" dirty="0" smtClean="0"/>
              <a:t>Цель проекта</a:t>
            </a:r>
            <a:r>
              <a:rPr lang="ru-RU" sz="2400" dirty="0" smtClean="0"/>
              <a:t>: формирование у детей представлений о жизни насекомых, гуманное отношение к окружающей среде, стремление проявлять заботу о сохранении природы.</a:t>
            </a:r>
          </a:p>
          <a:p>
            <a:r>
              <a:rPr lang="ru-RU" sz="2400" b="1" i="1" dirty="0" smtClean="0"/>
              <a:t>Задачи проекта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1.Расширение и систематизация знаний детей о насекомых: бабочках, муравьях, пчелах, жуках, местах их обитания, характерных особенностях;</a:t>
            </a:r>
          </a:p>
          <a:p>
            <a:r>
              <a:rPr lang="ru-RU" sz="2400" dirty="0" smtClean="0"/>
              <a:t>2.Развивать умение делать выводы, устанавливая причинно-следственные связи между объектами живой природы.</a:t>
            </a:r>
          </a:p>
          <a:p>
            <a:r>
              <a:rPr lang="ru-RU" sz="2400" dirty="0" smtClean="0"/>
              <a:t>3.Воспитание  бережного отношения к природе.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04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Участники проекта</a:t>
            </a:r>
            <a:r>
              <a:rPr lang="ru-RU" sz="2400" dirty="0" smtClean="0"/>
              <a:t>: дети старшей группы, воспитатели, музыкальный руководитель, родители.</a:t>
            </a:r>
          </a:p>
          <a:p>
            <a:r>
              <a:rPr lang="ru-RU" sz="2400" b="1" i="1" dirty="0" smtClean="0"/>
              <a:t>Длительность проекта</a:t>
            </a:r>
            <a:r>
              <a:rPr lang="ru-RU" sz="2400" dirty="0" smtClean="0"/>
              <a:t>: 3 месяца.</a:t>
            </a:r>
          </a:p>
          <a:p>
            <a:r>
              <a:rPr lang="ru-RU" sz="2400" b="1" i="1" dirty="0" smtClean="0"/>
              <a:t>Ожидаемый результат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1.Сформированная база знаний у детей о мире насекомых.</a:t>
            </a:r>
          </a:p>
          <a:p>
            <a:r>
              <a:rPr lang="ru-RU" sz="2400" dirty="0" smtClean="0"/>
              <a:t>2. Формирование интереса к насекомым и бережное отношение к ним.</a:t>
            </a:r>
          </a:p>
          <a:p>
            <a:r>
              <a:rPr lang="ru-RU" sz="2400" dirty="0" smtClean="0"/>
              <a:t>3. Развитие умения рассуждать, наблюдать.</a:t>
            </a:r>
          </a:p>
          <a:p>
            <a:r>
              <a:rPr lang="ru-RU" sz="2400" dirty="0" smtClean="0"/>
              <a:t>4. Развитие  у детей речи, активного словаря.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22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Предварительная работа:</a:t>
            </a:r>
          </a:p>
          <a:p>
            <a:endParaRPr lang="ru-RU" sz="2400" dirty="0" smtClean="0"/>
          </a:p>
          <a:p>
            <a:r>
              <a:rPr lang="ru-RU" sz="2400" dirty="0" smtClean="0"/>
              <a:t>-оформление  выставки книг для детей по теме;</a:t>
            </a:r>
          </a:p>
          <a:p>
            <a:r>
              <a:rPr lang="ru-RU" sz="2400" dirty="0" smtClean="0"/>
              <a:t>-подбор видеофильмов, мультфильмов по теме;</a:t>
            </a:r>
          </a:p>
          <a:p>
            <a:r>
              <a:rPr lang="ru-RU" sz="2400" dirty="0" smtClean="0"/>
              <a:t>-подбор иллюстративного материала;</a:t>
            </a:r>
          </a:p>
          <a:p>
            <a:r>
              <a:rPr lang="ru-RU" sz="2400" dirty="0" smtClean="0"/>
              <a:t>-подбор и систематизация стихов, сказок, рассказов по теме;</a:t>
            </a:r>
          </a:p>
          <a:p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6635">
            <a:off x="5868144" y="3456430"/>
            <a:ext cx="1971675" cy="26384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8473">
            <a:off x="1259632" y="3896224"/>
            <a:ext cx="296164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/>
              <a:t>Основной этап.</a:t>
            </a:r>
          </a:p>
          <a:p>
            <a:r>
              <a:rPr lang="ru-RU" sz="2200" b="1" i="1" dirty="0" smtClean="0"/>
              <a:t>Работа с детьми: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/>
              <a:t>Чтение и заучивание стихов о насекомых, загадок, считалок, пословиц, </a:t>
            </a:r>
            <a:r>
              <a:rPr lang="ru-RU" sz="2200" dirty="0" err="1" smtClean="0"/>
              <a:t>чистоговорок</a:t>
            </a:r>
            <a:r>
              <a:rPr lang="ru-RU" sz="22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/>
              <a:t>Чтение и обсуждение произведений: Н. Романовой «Что узнал дождевой червяк», К. Чуковского «Муха-Цокотуха», В. Сухомлинского «Пусть будет соловей и жук», И. А. Крылова «Стрекоза и муравей», В. Драгунского «Он живой и светится» и т.д.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/>
              <a:t>Просмотр мультфильмов: «Муха-Цокотуха», «Стрекоза и муравей», «</a:t>
            </a:r>
            <a:r>
              <a:rPr lang="ru-RU" sz="2200" dirty="0" err="1" smtClean="0"/>
              <a:t>Лунтик</a:t>
            </a:r>
            <a:r>
              <a:rPr lang="ru-RU" sz="2200" dirty="0" smtClean="0"/>
              <a:t>», «Пчелка Майя», «</a:t>
            </a:r>
            <a:r>
              <a:rPr lang="ru-RU" sz="2200" dirty="0" err="1" smtClean="0"/>
              <a:t>Дюймовочка</a:t>
            </a:r>
            <a:r>
              <a:rPr lang="ru-RU" sz="2200" dirty="0" smtClean="0"/>
              <a:t>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/>
              <a:t>Рассматривание иллюстраций из «Красной книги»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/>
              <a:t>Беседы «Кто такие насекомые?», «Где дом у насекомых?», «Кто, как, где спит?», «Кто живет в подземном царстве?», «Насекомые в природе нашего края». «Опасные насекомые»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415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196" y="244356"/>
            <a:ext cx="63930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Прослушивание </a:t>
            </a:r>
            <a:r>
              <a:rPr lang="ru-RU" sz="2400" dirty="0" smtClean="0"/>
              <a:t>произведения Римского –</a:t>
            </a:r>
            <a:r>
              <a:rPr lang="ru-RU" sz="2400" dirty="0" err="1" smtClean="0"/>
              <a:t>Корсакого</a:t>
            </a:r>
            <a:r>
              <a:rPr lang="ru-RU" sz="2400" dirty="0" smtClean="0"/>
              <a:t> «Полет шмеля»</a:t>
            </a:r>
          </a:p>
          <a:p>
            <a:r>
              <a:rPr lang="ru-RU" sz="2400" b="1" i="1" dirty="0" smtClean="0"/>
              <a:t>Дидактические игры: </a:t>
            </a:r>
          </a:p>
          <a:p>
            <a:r>
              <a:rPr lang="ru-RU" sz="2400" dirty="0" smtClean="0"/>
              <a:t>«Закончи предложение», «Узнай чье крылышко», «Бывает-не бывает», «Подбери признак», Интервью на тему «Насекомые луга»</a:t>
            </a:r>
          </a:p>
          <a:p>
            <a:r>
              <a:rPr lang="ru-RU" sz="2400" b="1" i="1" dirty="0" smtClean="0"/>
              <a:t>Сюжетно-ролевая игра</a:t>
            </a:r>
          </a:p>
          <a:p>
            <a:r>
              <a:rPr lang="ru-RU" sz="2400" dirty="0" smtClean="0"/>
              <a:t> «Приключение в лесу»</a:t>
            </a:r>
          </a:p>
          <a:p>
            <a:r>
              <a:rPr lang="ru-RU" sz="2400" b="1" i="1" dirty="0" smtClean="0"/>
              <a:t>Театрализованная игра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Инсценировка басни «Стрекоза и муравей»</a:t>
            </a:r>
          </a:p>
          <a:p>
            <a:r>
              <a:rPr lang="ru-RU" sz="2400" b="1" i="1" dirty="0" err="1" smtClean="0"/>
              <a:t>Логоритмические</a:t>
            </a:r>
            <a:r>
              <a:rPr lang="ru-RU" sz="2400" b="1" i="1" dirty="0" smtClean="0"/>
              <a:t> упражнения </a:t>
            </a:r>
            <a:r>
              <a:rPr lang="ru-RU" sz="2400" dirty="0" smtClean="0"/>
              <a:t>«Дружные муравьи», «Бабочка», «Кузнечики», «Вот выходим мы на луг», «Божьи коровки».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6394">
            <a:off x="6515562" y="4186623"/>
            <a:ext cx="2502024" cy="1666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3347">
            <a:off x="6332046" y="1607760"/>
            <a:ext cx="2553500" cy="1810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56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954" y="620688"/>
            <a:ext cx="5040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Художественное творчество</a:t>
            </a:r>
            <a:r>
              <a:rPr lang="ru-RU" sz="2400" b="1" i="1" dirty="0" smtClean="0"/>
              <a:t>:</a:t>
            </a:r>
            <a:endParaRPr lang="ru-RU" dirty="0" smtClean="0"/>
          </a:p>
          <a:p>
            <a:r>
              <a:rPr lang="ru-RU" sz="2400" i="1" dirty="0" smtClean="0"/>
              <a:t>Рисование</a:t>
            </a:r>
            <a:r>
              <a:rPr lang="ru-RU" sz="2400" dirty="0" smtClean="0"/>
              <a:t> на тему «В траве сидел кузнечик», игры с рисованием «Дорисуй насекомое по образцу»;</a:t>
            </a:r>
          </a:p>
          <a:p>
            <a:r>
              <a:rPr lang="ru-RU" sz="2400" i="1" dirty="0" smtClean="0"/>
              <a:t>Лепка</a:t>
            </a:r>
            <a:r>
              <a:rPr lang="ru-RU" sz="2400" dirty="0" smtClean="0"/>
              <a:t> «Божьи коровки на листике», «Улитка и стрекоза»;</a:t>
            </a:r>
          </a:p>
          <a:p>
            <a:r>
              <a:rPr lang="ru-RU" sz="2400" i="1" dirty="0" smtClean="0"/>
              <a:t>Объемная аппликация </a:t>
            </a:r>
            <a:r>
              <a:rPr lang="ru-RU" sz="2400" dirty="0" smtClean="0"/>
              <a:t>«Бабочки</a:t>
            </a:r>
            <a:r>
              <a:rPr lang="ru-RU" sz="2400" dirty="0" smtClean="0"/>
              <a:t>».</a:t>
            </a:r>
          </a:p>
          <a:p>
            <a:r>
              <a:rPr lang="ru-RU" sz="2400" b="1" i="1" dirty="0" smtClean="0"/>
              <a:t>Наблюдения</a:t>
            </a:r>
            <a:r>
              <a:rPr lang="ru-RU" sz="2400" dirty="0" smtClean="0"/>
              <a:t> за насекомыми на прогулке;</a:t>
            </a:r>
            <a:endParaRPr lang="ru-RU" sz="2400" dirty="0" smtClean="0"/>
          </a:p>
          <a:p>
            <a:r>
              <a:rPr lang="ru-RU" sz="2400" b="1" i="1" dirty="0" smtClean="0"/>
              <a:t>Экскурсия на луг </a:t>
            </a:r>
            <a:r>
              <a:rPr lang="ru-RU" sz="2400" dirty="0" smtClean="0"/>
              <a:t>«Наши соседи- насекомые»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72816"/>
            <a:ext cx="3152006" cy="272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Самостоятельная деятельность:</a:t>
            </a:r>
          </a:p>
          <a:p>
            <a:r>
              <a:rPr lang="ru-RU" sz="2400" dirty="0" smtClean="0"/>
              <a:t>Составление рассказов о насекомых, изготовление  книжек-малышек( совместно с родителями)</a:t>
            </a:r>
          </a:p>
          <a:p>
            <a:r>
              <a:rPr lang="ru-RU" sz="2400" b="1" i="1" dirty="0" smtClean="0"/>
              <a:t>Завершающий этап</a:t>
            </a:r>
          </a:p>
          <a:p>
            <a:r>
              <a:rPr lang="ru-RU" sz="2400" dirty="0" smtClean="0"/>
              <a:t>Выставка книжек-малышек</a:t>
            </a:r>
          </a:p>
          <a:p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496" y="3284984"/>
            <a:ext cx="3535040" cy="2651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341</TotalTime>
  <Words>517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Проект  «Насекомые луга»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«Насекомые луга»</dc:title>
  <dc:creator>7</dc:creator>
  <cp:lastModifiedBy>7</cp:lastModifiedBy>
  <cp:revision>22</cp:revision>
  <dcterms:created xsi:type="dcterms:W3CDTF">2014-11-04T07:51:20Z</dcterms:created>
  <dcterms:modified xsi:type="dcterms:W3CDTF">2014-11-05T13:50:55Z</dcterms:modified>
</cp:coreProperties>
</file>