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6666FF"/>
    <a:srgbClr val="FF3399"/>
    <a:srgbClr val="01FF01"/>
    <a:srgbClr val="2D0AC4"/>
    <a:srgbClr val="C29F0C"/>
    <a:srgbClr val="362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E7F86-A2F4-4A26-BDF6-C34739674336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C0796-E67C-4A85-8ECC-D911213D2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C6979-A9D3-4A6B-8845-78254A4FAC47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81BCB-BD77-43FC-B903-CC814C3B9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B59FE-6960-438A-B9C3-C9F012DAFBF4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AB6FE-6F2F-48E3-9EA3-C1B43EF83A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85A3-422B-4353-B7EE-19BED36ED30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A67D-0CAF-4691-9069-D86E5A2B6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20D0C-1127-4F33-BC51-038458F58F79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E5414-3D3C-4F5A-96B6-BCDBCB498F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7E5C6-F119-440B-81DB-7310AB899D15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A36C1AC-6A99-45C0-B780-313614979A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BB902-BEA6-4B55-890C-3518C8D87265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DB8C0-39D8-4902-9A4B-5AA51D122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712C5-3DE9-444E-8216-3BC96EE762B0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1E41A-D770-4BC1-9F94-9CB8F5BA80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3CD59-A8A5-4963-AE3E-423496C338F3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ECB2-BB19-4E32-B2DE-9F3507029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DCA2B-D676-42D6-B62C-627D100FEF87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F6A87-FA48-48B0-BD49-7F7DB533F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55810-0215-473A-A4C4-0E50BB7F23A3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17BDB-0C91-46CE-81FE-ADC1014363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62EC8-16DF-4695-8AB5-315940D82A8B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57A87-E2C5-4E13-8E49-E2F945C1B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144C80E-A82A-44AE-BCBD-3586405CE236}" type="datetimeFigureOut">
              <a:rPr lang="ru-RU" smtClean="0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DCBF04C-B89F-4A78-84B0-C1948153E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МУНИЦИПАЛЬНОЕ СРЕДНЕОБРАЗОВАТЕЛЬНОЕ УЧРЕЖДЕНИЕ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СРЕДНЕОБРАЗОВАТЕЛЬНАЯ ШКОЛА ИМЕНИ И. П. ФАРАХУТДИНОВА              П.  ВАХРУШЕВ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612900" y="1412875"/>
            <a:ext cx="7499350" cy="4800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u="sng" smtClean="0"/>
              <a:t>Актуальность предмета биологии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Сенюкова Н. А.</a:t>
            </a:r>
          </a:p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Учитель химии и </a:t>
            </a:r>
            <a:endParaRPr lang="ru-RU" smtClean="0">
              <a:solidFill>
                <a:srgbClr val="00B050"/>
              </a:solidFill>
              <a:latin typeface="Arial" charset="0"/>
            </a:endParaRPr>
          </a:p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биологии</a:t>
            </a:r>
          </a:p>
        </p:txBody>
      </p:sp>
      <p:pic>
        <p:nvPicPr>
          <p:cNvPr id="14339" name="Picture 12" descr="ger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49275"/>
            <a:ext cx="788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DC1070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775343" y="3360730"/>
            <a:ext cx="3041648" cy="3571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/>
                </a:solidFill>
              </a:rPr>
              <a:t>2.НАГЛЯДНЫЙ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USER\Desktop\100MSDCF\школа\IMG_408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484784"/>
            <a:ext cx="6719104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/>
                </a:solidFill>
              </a:rPr>
              <a:t>3. </a:t>
            </a:r>
            <a:r>
              <a:rPr lang="ru-RU" u="sng" dirty="0" smtClean="0">
                <a:solidFill>
                  <a:schemeClr val="tx1"/>
                </a:solidFill>
              </a:rPr>
              <a:t>ПРАКТИЧЕСКИЙ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26626" name="Picture 2" descr="I:\02042011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255" y="1600200"/>
            <a:ext cx="3396489" cy="4525963"/>
          </a:xfrm>
        </p:spPr>
      </p:pic>
      <p:pic>
        <p:nvPicPr>
          <p:cNvPr id="26627" name="Picture 3" descr="I:\02042011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0975" y="2492375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7498079" cy="560548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Учитель биологии должен помочь детям осознать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непреходящую</a:t>
            </a:r>
            <a:r>
              <a:rPr lang="ru-RU" dirty="0" smtClean="0"/>
              <a:t> ценность природы, понять уникальность, неповторимость, незаменимость, красоту биологического вида, научить понимать, что в природе все взаимосвязано, то есть развивать у учащихся  биологическое мышление!!!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/>
              <a:t>ПОВЫШЕНИЕ МОТИВАЦИИ ОБУЧЕНИЯ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/>
              <a:t>ОБУЧЕНИЕ МЫШЛЕНИЙ С ПРИМЕНЕНИЕМ ЗНАНИЙ В ТРУДЕ И ЖИЗНИ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/>
              <a:t>ЭСТЕТИЧЕСКОЕ ВОСПИТАНИЕ  С ПОЗНАНИЕМ ЭТИКИ, С ДЕЙСТВЕННЫМ ОТНОШЕНИЕМ К ПРИРОДЕ, БЫТУ И ТРУДУ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/>
              <a:t>ВОСПИТАНИЕ КУЛЬТУРЫ ТРУДА С ИСПОЛЬЗОВАНИЕМ ЗНАНИЙ ЭТИКИ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/>
              <a:t>ЭТИЧЕСКОЕ ВОСПИТАНИЕ С МИРОВОЗРЕННИЕМ, ПОЗНОВАТЕЛЬСКОЙ РАБОТОЙ И ТРУДОМ В КОЛЛЕКТИВЕ, В СЕМЬЕ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140200" cy="6858000"/>
          </a:xfrm>
        </p:spPr>
      </p:pic>
      <p:pic>
        <p:nvPicPr>
          <p:cNvPr id="17411" name="Picture 4" descr="P10006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Методические приемы-элементы того или иного метода, выражающие отдельные действия учителя и учащихся в процессе преподавания</a:t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71563"/>
            <a:ext cx="9144000" cy="5786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Структура проведения практических работ на уроке различными методическими приемами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85875"/>
            <a:ext cx="9144000" cy="557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1FF01"/>
                </a:solidFill>
              </a:rPr>
              <a:t>Таким образом,  на основание преобладающего характера источников знаний, деятельности учителя и учащихся, методы преподавания биологии- разделяют на 3 группы.</a:t>
            </a:r>
            <a:endParaRPr lang="ru-RU" sz="2000" dirty="0">
              <a:solidFill>
                <a:srgbClr val="01FF0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3" y="1362061"/>
            <a:ext cx="9001155" cy="542926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pic>
        <p:nvPicPr>
          <p:cNvPr id="23554" name="Picture 8" descr="P10006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260350"/>
            <a:ext cx="4033837" cy="6597650"/>
          </a:xfrm>
        </p:spPr>
      </p:pic>
      <p:pic>
        <p:nvPicPr>
          <p:cNvPr id="23555" name="Picture 9" descr="P10006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260350"/>
            <a:ext cx="3995737" cy="3692525"/>
          </a:xfrm>
        </p:spPr>
      </p:pic>
      <p:pic>
        <p:nvPicPr>
          <p:cNvPr id="23556" name="Picture 10" descr="P10006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5548312" y="3924300"/>
            <a:ext cx="3098800" cy="232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satMod val="130000"/>
                  </a:schemeClr>
                </a:solidFill>
              </a:rPr>
              <a:t>ОБУЧАТЬ НАДО НЕ ВСЕХ, А КАЖДОГО</a:t>
            </a:r>
            <a:endParaRPr lang="ru-RU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5"/>
          <p:cNvSpPr>
            <a:spLocks noGrp="1"/>
          </p:cNvSpPr>
          <p:nvPr>
            <p:ph sz="half" idx="1"/>
          </p:nvPr>
        </p:nvSpPr>
        <p:spPr>
          <a:xfrm>
            <a:off x="1403350" y="1557338"/>
            <a:ext cx="3657600" cy="4664075"/>
          </a:xfrm>
        </p:spPr>
        <p:txBody>
          <a:bodyPr/>
          <a:lstStyle/>
          <a:p>
            <a:pPr eaLnBrk="1" hangingPunct="1"/>
            <a:r>
              <a:rPr lang="ru-RU" dirty="0" smtClean="0"/>
              <a:t>1.СЛОВЕСНЫЙ МЕТОД</a:t>
            </a:r>
          </a:p>
        </p:txBody>
      </p:sp>
      <p:pic>
        <p:nvPicPr>
          <p:cNvPr id="24579" name="Picture 5" descr="C:\Users\USER\Desktop\100MSDCF\школа\DSC0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912" y="2204864"/>
            <a:ext cx="4918946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148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МУНИЦИПАЛЬНОЕ СРЕДНЕОБРАЗОВАТЕЛЬНОЕ УЧРЕЖДЕНИЕ СРЕДНЕОБРАЗОВАТЕЛЬНАЯ ШКОЛА ИМЕНИ И. П. ФАРАХУТДИНОВА              П.  ВАХРУШЕВ</vt:lpstr>
      <vt:lpstr>Цели:</vt:lpstr>
      <vt:lpstr>Слайд 3</vt:lpstr>
      <vt:lpstr>Слайд 4</vt:lpstr>
      <vt:lpstr>            Методические приемы-элементы того или иного метода, выражающие отдельные действия учителя и учащихся в процессе преподавания            </vt:lpstr>
      <vt:lpstr>Структура проведения практических работ на уроке различными методическими приемами</vt:lpstr>
      <vt:lpstr>Таким образом,  на основание преобладающего характера источников знаний, деятельности учителя и учащихся, методы преподавания биологии- разделяют на 3 группы.</vt:lpstr>
      <vt:lpstr>Слайд 8</vt:lpstr>
      <vt:lpstr>ОБУЧАТЬ НАДО НЕ ВСЕХ, А КАЖДОГО</vt:lpstr>
      <vt:lpstr>2.НАГЛЯДНЫЙ</vt:lpstr>
      <vt:lpstr>3. ПРАКТИЧЕСКИЙ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СРЕДНЕОБРАЗОВАТЕЛЬНОЕ УЧРЕЖДЕНИЕ СРЕДНЕОБРАЗОВАТЕЛЬНАЯ ШКОЛА ИМЕНИ И. П. ФАРАХУТДИНОВА           П.  ВАХРУШЕВ</dc:title>
  <dc:creator>USER</dc:creator>
  <cp:lastModifiedBy>Учитель</cp:lastModifiedBy>
  <cp:revision>19</cp:revision>
  <dcterms:created xsi:type="dcterms:W3CDTF">2011-04-25T06:38:39Z</dcterms:created>
  <dcterms:modified xsi:type="dcterms:W3CDTF">2016-01-21T23:58:59Z</dcterms:modified>
</cp:coreProperties>
</file>