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2" r:id="rId6"/>
    <p:sldId id="268" r:id="rId7"/>
    <p:sldId id="269" r:id="rId8"/>
    <p:sldId id="273" r:id="rId9"/>
    <p:sldId id="286" r:id="rId10"/>
    <p:sldId id="287" r:id="rId11"/>
    <p:sldId id="290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C6F7-035B-4439-8329-D1AB1B4A14C5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E6A8-2C57-4EDE-8B07-828AA08AE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6D41-2BA9-47E0-9E84-4CE8707CF221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4092-BAEF-40A3-984E-758727563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www.google.ru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btech.ru/blo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Бизнес – задания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«Птицеводство»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диаграмму изменения прибыли яиц 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 по месяцам.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4450"/>
            <a:ext cx="2286000" cy="1427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1C8C1"/>
              </a:clrFrom>
              <a:clrTo>
                <a:srgbClr val="C1C8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14818"/>
            <a:ext cx="4523455" cy="2307885"/>
          </a:xfrm>
          <a:prstGeom prst="rect">
            <a:avLst/>
          </a:prstGeom>
          <a:noFill/>
        </p:spPr>
      </p:pic>
      <p:pic>
        <p:nvPicPr>
          <p:cNvPr id="4100" name="Picture 4" descr="C:\Users\user\Desktop\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4" t="9551" r="18646" b="5542"/>
          <a:stretch>
            <a:fillRect/>
          </a:stretch>
        </p:blipFill>
        <p:spPr bwMode="auto">
          <a:xfrm>
            <a:off x="428596" y="642918"/>
            <a:ext cx="3929090" cy="2773475"/>
          </a:xfrm>
          <a:prstGeom prst="rect">
            <a:avLst/>
          </a:prstGeom>
          <a:noFill/>
        </p:spPr>
      </p:pic>
      <p:pic>
        <p:nvPicPr>
          <p:cNvPr id="4101" name="Picture 5" descr="C:\Users\user\Desktop\7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25" t="60732" r="26100" b="915"/>
          <a:stretch>
            <a:fillRect/>
          </a:stretch>
        </p:blipFill>
        <p:spPr bwMode="auto">
          <a:xfrm>
            <a:off x="5357818" y="930974"/>
            <a:ext cx="2786082" cy="2426587"/>
          </a:xfrm>
          <a:prstGeom prst="rect">
            <a:avLst/>
          </a:prstGeom>
          <a:noFill/>
        </p:spPr>
      </p:pic>
      <p:pic>
        <p:nvPicPr>
          <p:cNvPr id="4102" name="Picture 6" descr="C:\Users\user\Desktop\11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5" t="7663" r="54103" b="51517"/>
          <a:stretch>
            <a:fillRect/>
          </a:stretch>
        </p:blipFill>
        <p:spPr bwMode="auto">
          <a:xfrm>
            <a:off x="5286381" y="3786190"/>
            <a:ext cx="2928958" cy="22352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15" t="47696" r="10161" b="12976"/>
          <a:stretch>
            <a:fillRect/>
          </a:stretch>
        </p:blipFill>
        <p:spPr bwMode="auto">
          <a:xfrm>
            <a:off x="1000100" y="631002"/>
            <a:ext cx="2286016" cy="2231546"/>
          </a:xfrm>
          <a:prstGeom prst="rect">
            <a:avLst/>
          </a:prstGeom>
          <a:noFill/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3"/>
          <a:srcRect l="1480" t="42798" r="62375"/>
          <a:stretch>
            <a:fillRect/>
          </a:stretch>
        </p:blipFill>
        <p:spPr bwMode="auto">
          <a:xfrm>
            <a:off x="5072066" y="1425469"/>
            <a:ext cx="2357454" cy="202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4"/>
          <a:srcRect l="11758" t="9707" r="22644" b="18864"/>
          <a:stretch>
            <a:fillRect/>
          </a:stretch>
        </p:blipFill>
        <p:spPr bwMode="auto">
          <a:xfrm rot="632330">
            <a:off x="2009563" y="4287939"/>
            <a:ext cx="2472146" cy="2142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28625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Интернет – ресурсы: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https://www.google.ru/search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http://gibtech.ru/blog/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Бизнес – задания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«Животноводство»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 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диаграмму изменения надоя молока 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племенной коровы Буренка в течение года (по кварталам).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52"/>
            <a:ext cx="2051904" cy="128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Бизнес – задания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«Канцелярские товары»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pPr algn="ct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диаграмму, отражающую продажу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разных видов тетрадей в течение года (по кварталам) 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магазином «Книжная лавка» (в процентах).</a:t>
            </a:r>
          </a:p>
        </p:txBody>
      </p:sp>
      <p:pic>
        <p:nvPicPr>
          <p:cNvPr id="4" name="Picture 4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314"/>
            <a:ext cx="1663281" cy="128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Бизнес – задания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сфера «Грузоперевозки»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</a:p>
          <a:p>
            <a:pPr algn="ctr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междугородний автобус продавались билеты трех видов:</a:t>
            </a:r>
          </a:p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льготные, бесплатные  и билеты за полную стоимость. 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Определите, каких билетов было больше всего продано </a:t>
            </a:r>
          </a:p>
          <a:p>
            <a:pPr algn="ctr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этот рабочий день.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98574"/>
            <a:ext cx="2214578" cy="137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типы графиков и диаграмм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электронных таблицах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6275" t="19256" r="33323" b="44381"/>
          <a:stretch>
            <a:fillRect/>
          </a:stretch>
        </p:blipFill>
        <p:spPr bwMode="auto">
          <a:xfrm>
            <a:off x="2357422" y="3643314"/>
            <a:ext cx="4143404" cy="279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Минута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рефлексии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357430"/>
            <a:ext cx="5186370" cy="3954459"/>
          </a:xfrm>
        </p:spPr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вы узнали нового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оказалось полезным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чем были затруднения?</a:t>
            </a:r>
          </a:p>
          <a:p>
            <a:endParaRPr lang="ru-RU" dirty="0"/>
          </a:p>
        </p:txBody>
      </p:sp>
      <p:pic>
        <p:nvPicPr>
          <p:cNvPr id="22530" name="Picture 2" descr="C:\Users\user\Desktop\7494901_c7d23a60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500178" cy="150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43050"/>
            <a:ext cx="464347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Ботанические диаграммы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Анимированные диаграммы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Радиальные диаграммы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Трёхмерные диаграммы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user\Desktop\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709039"/>
            <a:ext cx="4071934" cy="3148962"/>
          </a:xfrm>
          <a:prstGeom prst="snip2DiagRect">
            <a:avLst>
              <a:gd name="adj1" fmla="val 1917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929750" cy="14287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типы диаграмм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электронных таблицах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C8C1"/>
              </a:clrFrom>
              <a:clrTo>
                <a:srgbClr val="C1C8C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4340574" cy="2214578"/>
          </a:xfrm>
          <a:prstGeom prst="rect">
            <a:avLst/>
          </a:prstGeom>
          <a:noFill/>
        </p:spPr>
      </p:pic>
      <p:pic>
        <p:nvPicPr>
          <p:cNvPr id="31747" name="Picture 3" descr="C:\Users\user\Desktop\9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375553"/>
            <a:ext cx="3214710" cy="2411033"/>
          </a:xfrm>
          <a:prstGeom prst="snip2DiagRect">
            <a:avLst>
              <a:gd name="adj1" fmla="val 1582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C:\Users\user\Desktop\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489293"/>
            <a:ext cx="3571900" cy="2546588"/>
          </a:xfrm>
          <a:prstGeom prst="rect">
            <a:avLst/>
          </a:prstGeom>
          <a:noFill/>
        </p:spPr>
      </p:pic>
      <p:pic>
        <p:nvPicPr>
          <p:cNvPr id="31749" name="Picture 5" descr="C:\Users\user\Desktop\1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357298"/>
            <a:ext cx="2000264" cy="2000264"/>
          </a:xfrm>
          <a:prstGeom prst="rect">
            <a:avLst/>
          </a:prstGeom>
          <a:noFill/>
        </p:spPr>
      </p:pic>
      <p:pic>
        <p:nvPicPr>
          <p:cNvPr id="16" name="Picture 10" descr="C:\Users\user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clrChange>
              <a:clrFrom>
                <a:srgbClr val="000182"/>
              </a:clrFrom>
              <a:clrTo>
                <a:srgbClr val="0001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31916"/>
            <a:ext cx="2428892" cy="2342146"/>
          </a:xfrm>
          <a:prstGeom prst="snip2DiagRect">
            <a:avLst>
              <a:gd name="adj1" fmla="val 170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7" descr="C:\Users\user\Desktop\7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66FF"/>
              </a:clrFrom>
              <a:clrTo>
                <a:srgbClr val="006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000108"/>
            <a:ext cx="2918723" cy="2357430"/>
          </a:xfrm>
          <a:prstGeom prst="snip2DiagRect">
            <a:avLst>
              <a:gd name="adj1" fmla="val 1684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255" y="755630"/>
            <a:ext cx="3492809" cy="2173303"/>
          </a:xfrm>
          <a:prstGeom prst="rect">
            <a:avLst/>
          </a:prstGeom>
          <a:noFill/>
        </p:spPr>
      </p:pic>
      <p:pic>
        <p:nvPicPr>
          <p:cNvPr id="3075" name="Picture 3" descr="C:\Users\user\Desktop\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78" t="28547" r="18082" b="18556"/>
          <a:stretch>
            <a:fillRect/>
          </a:stretch>
        </p:blipFill>
        <p:spPr bwMode="auto">
          <a:xfrm>
            <a:off x="4393415" y="826620"/>
            <a:ext cx="3679047" cy="2102313"/>
          </a:xfrm>
          <a:prstGeom prst="rect">
            <a:avLst/>
          </a:prstGeom>
          <a:noFill/>
        </p:spPr>
      </p:pic>
      <p:pic>
        <p:nvPicPr>
          <p:cNvPr id="3076" name="Picture 4" descr="C:\Users\user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6" t="11067" r="19960" b="5928"/>
          <a:stretch>
            <a:fillRect/>
          </a:stretch>
        </p:blipFill>
        <p:spPr bwMode="auto">
          <a:xfrm>
            <a:off x="4883266" y="4214818"/>
            <a:ext cx="3122862" cy="2571768"/>
          </a:xfrm>
          <a:prstGeom prst="rect">
            <a:avLst/>
          </a:prstGeom>
          <a:noFill/>
        </p:spPr>
      </p:pic>
      <p:pic>
        <p:nvPicPr>
          <p:cNvPr id="3077" name="Picture 5" descr="C:\Users\user\Desktop\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3" y="4143380"/>
            <a:ext cx="3463997" cy="27574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148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Бизнес – задания сфера «Птицеводство»</vt:lpstr>
      <vt:lpstr>Бизнес – задания сфера «Животноводство»</vt:lpstr>
      <vt:lpstr>Бизнес – задания сфера «Канцелярские товары»</vt:lpstr>
      <vt:lpstr>Бизнес – задания сфера «Грузоперевозки»</vt:lpstr>
      <vt:lpstr>Основные типы графиков и диаграмм  в электронных таблицах</vt:lpstr>
      <vt:lpstr>Минута рефлексии</vt:lpstr>
      <vt:lpstr>Домашнее задание</vt:lpstr>
      <vt:lpstr>Основные типы диаграмм  в электронных таблицах</vt:lpstr>
      <vt:lpstr>Слайд 9</vt:lpstr>
      <vt:lpstr>Слайд 10</vt:lpstr>
      <vt:lpstr>Слайд 11</vt:lpstr>
      <vt:lpstr>Интернет –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 диаграмм и графиков  в электронных таблицах</dc:title>
  <dc:creator>user</dc:creator>
  <cp:lastModifiedBy>user</cp:lastModifiedBy>
  <cp:revision>34</cp:revision>
  <dcterms:created xsi:type="dcterms:W3CDTF">2014-01-23T10:25:55Z</dcterms:created>
  <dcterms:modified xsi:type="dcterms:W3CDTF">2016-01-21T11:30:19Z</dcterms:modified>
</cp:coreProperties>
</file>