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7" r:id="rId5"/>
    <p:sldId id="259" r:id="rId6"/>
    <p:sldId id="261" r:id="rId7"/>
    <p:sldId id="260" r:id="rId8"/>
    <p:sldId id="262" r:id="rId9"/>
    <p:sldId id="263" r:id="rId10"/>
    <p:sldId id="266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CA4730-DF23-4703-8C72-3F638A04756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65E601-F7C5-4356-ACA6-E71500173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CA4730-DF23-4703-8C72-3F638A04756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5E601-F7C5-4356-ACA6-E71500173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CA4730-DF23-4703-8C72-3F638A04756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5E601-F7C5-4356-ACA6-E71500173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CA4730-DF23-4703-8C72-3F638A04756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5E601-F7C5-4356-ACA6-E715001735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CA4730-DF23-4703-8C72-3F638A04756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5E601-F7C5-4356-ACA6-E715001735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CA4730-DF23-4703-8C72-3F638A04756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5E601-F7C5-4356-ACA6-E715001735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CA4730-DF23-4703-8C72-3F638A04756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5E601-F7C5-4356-ACA6-E71500173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CA4730-DF23-4703-8C72-3F638A04756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5E601-F7C5-4356-ACA6-E715001735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CA4730-DF23-4703-8C72-3F638A04756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5E601-F7C5-4356-ACA6-E71500173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5CA4730-DF23-4703-8C72-3F638A04756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5E601-F7C5-4356-ACA6-E71500173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CA4730-DF23-4703-8C72-3F638A04756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65E601-F7C5-4356-ACA6-E715001735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5CA4730-DF23-4703-8C72-3F638A04756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865E601-F7C5-4356-ACA6-E71500173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76;&#1084;&#1080;&#1085;\Desktop\&#1082;&#1080;&#1090;&#1072;&#1081;%20&#1084;&#1091;&#1079;&#1099;&#1082;&#1072;%20&#1084;&#1077;&#1076;&#1080;&#1090;&#1072;&#1094;&#1080;&#1103;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071546"/>
            <a:ext cx="7406640" cy="2500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latin typeface="Arial Narrow" pitchFamily="34" charset="0"/>
              </a:rPr>
              <a:t/>
            </a:r>
            <a:br>
              <a:rPr lang="ru-RU" sz="6000" dirty="0" smtClean="0">
                <a:latin typeface="Arial Narrow" pitchFamily="34" charset="0"/>
              </a:rPr>
            </a:br>
            <a:r>
              <a:rPr lang="ru-RU" sz="6000" dirty="0" smtClean="0">
                <a:latin typeface="Arial Narrow" pitchFamily="34" charset="0"/>
              </a:rPr>
              <a:t/>
            </a:r>
            <a:br>
              <a:rPr lang="ru-RU" sz="6000" dirty="0" smtClean="0">
                <a:latin typeface="Arial Narrow" pitchFamily="34" charset="0"/>
              </a:rPr>
            </a:br>
            <a:r>
              <a:rPr lang="ru-RU" sz="6000" dirty="0" smtClean="0">
                <a:latin typeface="Arial Narrow" pitchFamily="34" charset="0"/>
              </a:rPr>
              <a:t/>
            </a:r>
            <a:br>
              <a:rPr lang="ru-RU" sz="6000" dirty="0" smtClean="0">
                <a:latin typeface="Arial Narrow" pitchFamily="34" charset="0"/>
              </a:rPr>
            </a:br>
            <a:r>
              <a:rPr lang="ru-RU" sz="4900" dirty="0" smtClean="0">
                <a:latin typeface="Arial Narrow" pitchFamily="34" charset="0"/>
              </a:rPr>
              <a:t>Внеклассное занятие </a:t>
            </a:r>
            <a:br>
              <a:rPr lang="ru-RU" sz="4900" dirty="0" smtClean="0">
                <a:latin typeface="Arial Narrow" pitchFamily="34" charset="0"/>
              </a:rPr>
            </a:br>
            <a:r>
              <a:rPr lang="ru-RU" sz="6700" dirty="0" smtClean="0">
                <a:latin typeface="Arial Narrow" pitchFamily="34" charset="0"/>
              </a:rPr>
              <a:t>«Моя малая родина»</a:t>
            </a:r>
            <a:endParaRPr lang="ru-RU" sz="6700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286256"/>
            <a:ext cx="7406640" cy="2214578"/>
          </a:xfrm>
        </p:spPr>
        <p:txBody>
          <a:bodyPr/>
          <a:lstStyle/>
          <a:p>
            <a:pPr algn="r"/>
            <a:r>
              <a:rPr lang="ru-RU" dirty="0" smtClean="0"/>
              <a:t>Учитель географии:</a:t>
            </a:r>
            <a:endParaRPr lang="ru-RU" dirty="0" smtClean="0"/>
          </a:p>
          <a:p>
            <a:pPr algn="r"/>
            <a:r>
              <a:rPr lang="ru-RU" dirty="0" smtClean="0"/>
              <a:t>Углова Елена </a:t>
            </a:r>
          </a:p>
          <a:p>
            <a:pPr algn="r"/>
            <a:r>
              <a:rPr lang="ru-RU" dirty="0" smtClean="0"/>
              <a:t>Александровна</a:t>
            </a:r>
          </a:p>
          <a:p>
            <a:pPr algn="r"/>
            <a:r>
              <a:rPr lang="ru-RU" dirty="0" smtClean="0"/>
              <a:t>МОУ гимназия № 20 г. Люберцы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Деревня, красивые рисунки. &quot; Поржать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85795"/>
            <a:ext cx="7381880" cy="55364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928670"/>
            <a:ext cx="68685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На чужбине родная землица во сне снится.</a:t>
            </a:r>
          </a:p>
          <a:p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На чужой сторонушке рад своей воронушке.</a:t>
            </a:r>
          </a:p>
          <a:p>
            <a:pPr>
              <a:buFont typeface="Arial" pitchFamily="34" charset="0"/>
              <a:buChar char="•"/>
            </a:pP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Всякому мила своя сторона.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646" y="428604"/>
            <a:ext cx="88793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"Везде есть и хорошие люди, и плохие. </a:t>
            </a:r>
          </a:p>
          <a:p>
            <a:r>
              <a:rPr lang="ru-RU" sz="3200" dirty="0" smtClean="0">
                <a:latin typeface="Monotype Corsiva" pitchFamily="66" charset="0"/>
              </a:rPr>
              <a:t>Просто каждый находит только то, что умеет искать"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18434" name="Picture 2" descr="VA - Любовь и Лето 2011, Pop,Dance, MP3 - Скачать с -=HD-NET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977200" cy="4719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Семья кристалл общества гюго - Лучшие кристаллы здес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5059593" cy="3571900"/>
          </a:xfrm>
          <a:prstGeom prst="rect">
            <a:avLst/>
          </a:prstGeom>
          <a:noFill/>
        </p:spPr>
      </p:pic>
      <p:pic>
        <p:nvPicPr>
          <p:cNvPr id="24578" name="Picture 2" descr="macide: вы и ваша семь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62302">
            <a:off x="4026481" y="3112420"/>
            <a:ext cx="4595811" cy="3033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Муниципальное бюджетное образовательное учреждение &quot;Средняя общеобразовательная школа 6 им.И.Н.Ульянова&quot; - Официальный сай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358246" cy="5206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astavka8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71480"/>
            <a:ext cx="650085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2976" y="4786322"/>
            <a:ext cx="7993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Microsoft Sans Serif" pitchFamily="34" charset="0"/>
                <a:cs typeface="Microsoft Sans Serif" pitchFamily="34" charset="0"/>
              </a:rPr>
              <a:t>Нет человеку ничего дороже места, где он родился, края, где он вырос, </a:t>
            </a:r>
          </a:p>
          <a:p>
            <a:r>
              <a:rPr lang="ru-RU" i="1" dirty="0" smtClean="0">
                <a:latin typeface="Microsoft Sans Serif" pitchFamily="34" charset="0"/>
                <a:cs typeface="Microsoft Sans Serif" pitchFamily="34" charset="0"/>
              </a:rPr>
              <a:t>неба, под которым он жил. Да и не только человек – звери и птицы, всё живое под солнцем тоскует по родной земле…</a:t>
            </a:r>
            <a:endParaRPr lang="ru-RU" i="1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5" name="китай музыка медитац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дина – отечество, страна, в которой родился челове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757242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Иванов 18+ - Закон о запрете иностранного усыновления на Кузбассе опять станет первой ласточкой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786214" cy="2451573"/>
          </a:xfrm>
          <a:prstGeom prst="rect">
            <a:avLst/>
          </a:prstGeom>
          <a:noFill/>
        </p:spPr>
      </p:pic>
      <p:pic>
        <p:nvPicPr>
          <p:cNvPr id="1036" name="Picture 12" descr="Стихи поздравления на День России 12 июня - День Росс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786190"/>
            <a:ext cx="4234069" cy="2820949"/>
          </a:xfrm>
          <a:prstGeom prst="rect">
            <a:avLst/>
          </a:prstGeom>
          <a:noFill/>
        </p:spPr>
      </p:pic>
      <p:pic>
        <p:nvPicPr>
          <p:cNvPr id="1042" name="Picture 18" descr="Плейкаст &quot;РОССИЯ, РОДИНА МОЯ . Россия - Я Люблю Теб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84991">
            <a:off x="4351131" y="413088"/>
            <a:ext cx="4357718" cy="3093980"/>
          </a:xfrm>
          <a:prstGeom prst="rect">
            <a:avLst/>
          </a:prstGeom>
          <a:noFill/>
        </p:spPr>
      </p:pic>
      <p:pic>
        <p:nvPicPr>
          <p:cNvPr id="1026" name="Picture 2" descr="http://im1-tub-ru.yandex.net/i?id=635cd7013b05c1c097014b0539ff82d5-136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6018" y="2143116"/>
            <a:ext cx="3429024" cy="2286016"/>
          </a:xfrm>
          <a:prstGeom prst="rect">
            <a:avLst/>
          </a:prstGeom>
          <a:noFill/>
        </p:spPr>
      </p:pic>
      <p:pic>
        <p:nvPicPr>
          <p:cNvPr id="1034" name="Picture 10" descr="Любимые мотиваторы пользователей сайта Позитивные мотиватор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512527">
            <a:off x="308100" y="2921571"/>
            <a:ext cx="2857520" cy="38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358246" cy="553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71604" y="1142985"/>
            <a:ext cx="67488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 </a:t>
            </a:r>
            <a:r>
              <a:rPr lang="ru-RU" sz="4400" dirty="0" smtClean="0"/>
              <a:t>«Моя малая родина» </a:t>
            </a:r>
          </a:p>
          <a:p>
            <a:pPr algn="ctr"/>
            <a:r>
              <a:rPr lang="ru-RU" dirty="0" smtClean="0"/>
              <a:t>   </a:t>
            </a:r>
            <a:r>
              <a:rPr lang="ru-RU" sz="2000" dirty="0" smtClean="0"/>
              <a:t>-  Что значат эти слова для каждого из вас?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 ГОРОДП ЛЮБЕРЦ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211455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luberadm.ru/upload/images/logo/%D0%9B%D1%8E%D0%B1%D0%B5%D1%80%D1%86%D1%8B%20%D0%93%D0%9F%20(%D1%84%D0%BB%D0%B0%D0%B3%20)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57562"/>
            <a:ext cx="30003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868" y="357166"/>
            <a:ext cx="5214974" cy="628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cs typeface="Microsoft Sans Serif" pitchFamily="34" charset="0"/>
              </a:rPr>
              <a:t>СИМВОЛИКА ГОРОДА ЛЮБЕРЦЫ</a:t>
            </a:r>
          </a:p>
          <a:p>
            <a:pPr algn="ctr"/>
            <a:endParaRPr lang="ru-RU" sz="1400" b="1" i="1" dirty="0" smtClean="0">
              <a:cs typeface="Microsoft Sans Serif" pitchFamily="34" charset="0"/>
            </a:endParaRPr>
          </a:p>
          <a:p>
            <a:r>
              <a:rPr lang="ru-RU" sz="1600" b="1" i="1" dirty="0" smtClean="0">
                <a:cs typeface="Microsoft Sans Serif" pitchFamily="34" charset="0"/>
              </a:rPr>
              <a:t>- Взлетающая звезда  - символизирует полет в космос Юрия Алексеевича Гагарина, начавшего свой трудовой путь на люберецкой земле;</a:t>
            </a:r>
            <a:endParaRPr lang="ru-RU" sz="1600" i="1" dirty="0" smtClean="0">
              <a:cs typeface="Microsoft Sans Serif" pitchFamily="34" charset="0"/>
            </a:endParaRPr>
          </a:p>
          <a:p>
            <a:r>
              <a:rPr lang="ru-RU" sz="1600" b="1" i="1" dirty="0" smtClean="0">
                <a:cs typeface="Microsoft Sans Serif" pitchFamily="34" charset="0"/>
              </a:rPr>
              <a:t>-  звезда отражает безграничность научной мысли: образование и наука составляют основную часть производственного потенциала городского поселения;</a:t>
            </a:r>
            <a:endParaRPr lang="ru-RU" sz="1600" i="1" dirty="0" smtClean="0">
              <a:cs typeface="Microsoft Sans Serif" pitchFamily="34" charset="0"/>
            </a:endParaRPr>
          </a:p>
          <a:p>
            <a:pPr>
              <a:buFontTx/>
              <a:buChar char="-"/>
            </a:pPr>
            <a:r>
              <a:rPr lang="ru-RU" sz="1600" b="1" i="1" dirty="0" smtClean="0">
                <a:cs typeface="Microsoft Sans Serif" pitchFamily="34" charset="0"/>
              </a:rPr>
              <a:t> звезда, устремленная ввысь, также указывает на зарождение и развитие в Люберцах вертолетостроения.</a:t>
            </a:r>
          </a:p>
          <a:p>
            <a:r>
              <a:rPr lang="ru-RU" sz="1600" b="1" i="1" dirty="0" smtClean="0">
                <a:cs typeface="Microsoft Sans Serif" pitchFamily="34" charset="0"/>
              </a:rPr>
              <a:t>Острие - символ вершины, ускорения, стремления вперед.</a:t>
            </a:r>
            <a:endParaRPr lang="ru-RU" sz="1600" i="1" dirty="0" smtClean="0">
              <a:cs typeface="Microsoft Sans Serif" pitchFamily="34" charset="0"/>
            </a:endParaRPr>
          </a:p>
          <a:p>
            <a:r>
              <a:rPr lang="ru-RU" sz="1600" b="1" i="1" dirty="0" smtClean="0">
                <a:cs typeface="Microsoft Sans Serif" pitchFamily="34" charset="0"/>
              </a:rPr>
              <a:t>Кайма острия составляет литеру "Л" - заглавную в названии города.</a:t>
            </a:r>
            <a:endParaRPr lang="ru-RU" sz="1600" i="1" dirty="0" smtClean="0">
              <a:cs typeface="Microsoft Sans Serif" pitchFamily="34" charset="0"/>
            </a:endParaRPr>
          </a:p>
          <a:p>
            <a:r>
              <a:rPr lang="ru-RU" sz="1600" b="1" i="1" dirty="0" smtClean="0">
                <a:cs typeface="Microsoft Sans Serif" pitchFamily="34" charset="0"/>
              </a:rPr>
              <a:t>Голубой цвет - символ чести, духовности, возвышенных устремлений, небесных просторов.</a:t>
            </a:r>
            <a:endParaRPr lang="ru-RU" sz="1600" i="1" dirty="0" smtClean="0">
              <a:cs typeface="Microsoft Sans Serif" pitchFamily="34" charset="0"/>
            </a:endParaRPr>
          </a:p>
          <a:p>
            <a:r>
              <a:rPr lang="ru-RU" sz="1600" b="1" i="1" dirty="0" smtClean="0">
                <a:cs typeface="Microsoft Sans Serif" pitchFamily="34" charset="0"/>
              </a:rPr>
              <a:t>Красный цвет - символ трудолюбия, силы, мужества, красоты и праздника.</a:t>
            </a:r>
            <a:endParaRPr lang="ru-RU" sz="1600" i="1" dirty="0" smtClean="0">
              <a:cs typeface="Microsoft Sans Serif" pitchFamily="34" charset="0"/>
            </a:endParaRPr>
          </a:p>
          <a:p>
            <a:r>
              <a:rPr lang="ru-RU" sz="1600" b="1" i="1" dirty="0" smtClean="0">
                <a:cs typeface="Microsoft Sans Serif" pitchFamily="34" charset="0"/>
              </a:rPr>
              <a:t>Серебро - символ чистоты, совершенства, мира и взаимопонимания.</a:t>
            </a:r>
            <a:endParaRPr lang="ru-RU" sz="1600" i="1" dirty="0" smtClean="0">
              <a:cs typeface="Microsoft Sans Serif" pitchFamily="34" charset="0"/>
            </a:endParaRPr>
          </a:p>
          <a:p>
            <a:r>
              <a:rPr lang="ru-RU" sz="1600" b="1" i="1" dirty="0" smtClean="0">
                <a:cs typeface="Microsoft Sans Serif" pitchFamily="34" charset="0"/>
              </a:rPr>
              <a:t>Золото - символ творчества и интеллекта, богатства, стабильности, солнечного света.</a:t>
            </a:r>
            <a:endParaRPr lang="ru-RU" sz="1600" i="1" dirty="0">
              <a:cs typeface="Microsoft Sans Serif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786058"/>
            <a:ext cx="158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Герб Люберец</a:t>
            </a:r>
            <a:endParaRPr lang="ru-RU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5429264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Флаг города Люберцы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1538" y="285728"/>
            <a:ext cx="76438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Своей родословной – долголетием, знатностью – Люберцы могли бы поспорить если не со столицей, то со многими городами и поселками.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Санкт-Петербург основан в 1703 году, Омск – в 1716, Екатеринбург – в 1723.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Люберцы же дебютировали на подмосковной сцене в 1623 году, будучи еще деревней.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3" name="Picture 6" descr="Стелла Люберцы 1623. Город Люберцы. Московская область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12" b="2712"/>
          <a:stretch>
            <a:fillRect/>
          </a:stretch>
        </p:blipFill>
        <p:spPr bwMode="auto">
          <a:xfrm>
            <a:off x="1643042" y="1643050"/>
            <a:ext cx="6929486" cy="46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Юрий Гагарин. Город Люберцы. Московская область. 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19" r="21819"/>
          <a:stretch>
            <a:fillRect/>
          </a:stretch>
        </p:blipFill>
        <p:spPr bwMode="auto">
          <a:xfrm rot="20961232">
            <a:off x="413138" y="457143"/>
            <a:ext cx="2074313" cy="23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Памятник 1941 - 1945. Город Люберцы. Московская область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0" r="4330"/>
          <a:stretch>
            <a:fillRect/>
          </a:stretch>
        </p:blipFill>
        <p:spPr bwMode="auto">
          <a:xfrm>
            <a:off x="4643438" y="357166"/>
            <a:ext cx="2000264" cy="24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Памятник на Комсомольском проспекте. Город Люберцы. Московская область. 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06" r="19806"/>
          <a:stretch>
            <a:fillRect/>
          </a:stretch>
        </p:blipFill>
        <p:spPr bwMode="auto">
          <a:xfrm>
            <a:off x="3714744" y="3714752"/>
            <a:ext cx="2208028" cy="24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luberadm.ru/upload/images/photo/pamyatnik_voin_osvob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78" r="20078"/>
          <a:stretch>
            <a:fillRect/>
          </a:stretch>
        </p:blipFill>
        <p:spPr bwMode="auto">
          <a:xfrm rot="407891">
            <a:off x="6645555" y="406230"/>
            <a:ext cx="2188923" cy="257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luberadm.ru/upload/images/photo/pamyatnik_angelhran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54" b="5254"/>
          <a:stretch>
            <a:fillRect/>
          </a:stretch>
        </p:blipFill>
        <p:spPr bwMode="auto">
          <a:xfrm>
            <a:off x="2500298" y="357166"/>
            <a:ext cx="2071702" cy="249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luberadm.ru/upload/images/photo/pamyatnik_chasovn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52" b="9352"/>
          <a:stretch>
            <a:fillRect/>
          </a:stretch>
        </p:blipFill>
        <p:spPr bwMode="auto">
          <a:xfrm rot="911266">
            <a:off x="6106185" y="3865762"/>
            <a:ext cx="2267124" cy="274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57356" y="3000372"/>
            <a:ext cx="5567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Памятные места города Люберцы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10" name="Рисунок 9" descr="Вывоз мусора Люберцы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3714752"/>
            <a:ext cx="271464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рода Подмосковья, где подорожает жилье с появлением легкого метро на сайте недвижимости kvartira38.co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14910" y="357166"/>
            <a:ext cx="392909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От  Люберец берёт разбег Москва.</a:t>
            </a:r>
          </a:p>
          <a:p>
            <a:r>
              <a:rPr lang="ru-RU" sz="2400" i="1" dirty="0" smtClean="0"/>
              <a:t>Крыло её – наш вечно юный город,</a:t>
            </a:r>
          </a:p>
          <a:p>
            <a:r>
              <a:rPr lang="ru-RU" sz="2400" i="1" dirty="0" smtClean="0"/>
              <a:t>Мы имя «Люберчане» носим гордо –</a:t>
            </a:r>
          </a:p>
          <a:p>
            <a:r>
              <a:rPr lang="ru-RU" sz="2400" i="1" dirty="0" smtClean="0"/>
              <a:t>Во все края о нас идёт молва.</a:t>
            </a:r>
          </a:p>
          <a:p>
            <a:r>
              <a:rPr lang="ru-RU" sz="2400" i="1" dirty="0" smtClean="0"/>
              <a:t>Она ликует радугой ковров,</a:t>
            </a:r>
          </a:p>
          <a:p>
            <a:r>
              <a:rPr lang="ru-RU" sz="2400" i="1" dirty="0" smtClean="0"/>
              <a:t>Взмывает ввысь на грозных винтокрылах…</a:t>
            </a:r>
          </a:p>
          <a:p>
            <a:r>
              <a:rPr lang="ru-RU" sz="2400" i="1" dirty="0" smtClean="0"/>
              <a:t>Исполнен град наш и красы, и силы -</a:t>
            </a:r>
          </a:p>
          <a:p>
            <a:r>
              <a:rPr lang="ru-RU" sz="2400" i="1" dirty="0" smtClean="0"/>
              <a:t>Гнездо борцов, творцов и мастеров.</a:t>
            </a:r>
            <a:endParaRPr lang="ru-RU" sz="2400" i="1" dirty="0"/>
          </a:p>
        </p:txBody>
      </p:sp>
      <p:pic>
        <p:nvPicPr>
          <p:cNvPr id="7" name="Рисунок 6" descr="Московская область, Знакомимся с Московской областью!, Кто что знает о ней, Давайте познакомимся с Московской областью!Сделаем н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00372"/>
            <a:ext cx="2500330" cy="225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ортал города Люберц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214818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224</TotalTime>
  <Words>367</Words>
  <Application>Microsoft Office PowerPoint</Application>
  <PresentationFormat>Экран (4:3)</PresentationFormat>
  <Paragraphs>41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   Внеклассное занятие  «Моя малая родина»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Внеклассное занятие  «Моя малая родина»</dc:title>
  <dc:creator>МОУ гимназия № 20</dc:creator>
  <cp:lastModifiedBy>МОУ гимназия № 20</cp:lastModifiedBy>
  <cp:revision>28</cp:revision>
  <dcterms:created xsi:type="dcterms:W3CDTF">2014-12-08T13:50:02Z</dcterms:created>
  <dcterms:modified xsi:type="dcterms:W3CDTF">2016-01-20T11:08:34Z</dcterms:modified>
</cp:coreProperties>
</file>