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0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836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1643050"/>
            <a:ext cx="6515737" cy="468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0" y="21429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smtClean="0"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sz="4000" b="1" i="1" smtClean="0">
                <a:latin typeface="Times New Roman" pitchFamily="18" charset="0"/>
                <a:cs typeface="Times New Roman" pitchFamily="18" charset="0"/>
              </a:rPr>
              <a:t>веток 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из </a:t>
            </a:r>
          </a:p>
          <a:p>
            <a:pPr algn="ctr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атласных лент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83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9144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Последним штрихом будет приклеивание последних пяти лепестков того цвета, которых было больше.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2714620"/>
            <a:ext cx="5334000" cy="39719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83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0" y="214291"/>
            <a:ext cx="914400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Крепим на клей бусинку в центр цветка. </a:t>
            </a:r>
            <a:r>
              <a:rPr lang="ru-RU" sz="4000" b="1" i="1" smtClean="0">
                <a:latin typeface="Times New Roman" pitchFamily="18" charset="0"/>
                <a:cs typeface="Times New Roman" pitchFamily="18" charset="0"/>
              </a:rPr>
              <a:t>Цветочек готов.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2214554"/>
            <a:ext cx="5357850" cy="396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836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0" y="214290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Материалы и инструменты:</a:t>
            </a:r>
          </a:p>
          <a:p>
            <a:pPr marL="742950" indent="-742950" algn="ctr">
              <a:buAutoNum type="arabicPeriod"/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Атласная лента размер 1 см, 5 см</a:t>
            </a:r>
          </a:p>
          <a:p>
            <a:pPr marL="742950" indent="-742950" algn="ctr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2. Пинцет</a:t>
            </a:r>
          </a:p>
          <a:p>
            <a:pPr marL="742950" indent="-742950" algn="ctr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3. Свечка</a:t>
            </a:r>
          </a:p>
          <a:p>
            <a:pPr marL="742950" indent="-742950" algn="ctr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4. Бусинка</a:t>
            </a:r>
          </a:p>
          <a:p>
            <a:pPr marL="742950" indent="-742950" algn="ctr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5. Клей титан</a:t>
            </a:r>
          </a:p>
          <a:p>
            <a:pPr marL="742950" indent="-742950" algn="ctr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6. Линейка</a:t>
            </a:r>
          </a:p>
          <a:p>
            <a:pPr marL="742950" indent="-742950" algn="ctr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7. Бусинка</a:t>
            </a:r>
          </a:p>
          <a:p>
            <a:pPr marL="742950" indent="-742950" algn="ctr"/>
            <a:endParaRPr lang="ru-RU" sz="40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83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0" y="-1429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Первым этапом будет выполнение лепестков будущего цветка. Для этого нарезаем ленту первого цвета небольшими отрезками по 5 см длиной.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2898000"/>
            <a:ext cx="5143536" cy="396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83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91440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Складываем получившийся прямоугольник пополам, обрезаем и опаливаем кончик. </a:t>
            </a: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000240"/>
            <a:ext cx="4357718" cy="324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3214686"/>
            <a:ext cx="4304586" cy="324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83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0" y="214290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Так как атлас имеет свойство плавиться, то уголок склеивается и получается острый конец.</a:t>
            </a:r>
            <a:b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2357430"/>
            <a:ext cx="5357850" cy="396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83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0" y="214290"/>
            <a:ext cx="914400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С другой стороны складываем края к середине, как показано на фото: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2071678"/>
            <a:ext cx="5334000" cy="39671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83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91440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Получился лепесток. Таким же образом заготавливаем 20 лепестков первого цвета и 15 – второго.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2357430"/>
            <a:ext cx="5334000" cy="39624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83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0" y="-142900"/>
            <a:ext cx="9144000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800" b="1" i="1" dirty="0" smtClean="0">
                <a:latin typeface="Times New Roman" pitchFamily="18" charset="0"/>
                <a:cs typeface="Times New Roman" pitchFamily="18" charset="0"/>
              </a:rPr>
              <a:t>Теперь делаем основание для цветка. Изготовить его можно из атласной ленты шириной в 5 см. Вырезанный цветок обязательно нужно опалить огнем, иначе он начнет сыпаться.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2898000"/>
            <a:ext cx="5286419" cy="396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83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0" y="214290"/>
            <a:ext cx="914400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На приготовленную основу, чередуя цвета, наклеиваем лепестки в 3 слоя.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3" y="2285992"/>
            <a:ext cx="5292000" cy="39641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173</Words>
  <PresentationFormat>Экран (4:3)</PresentationFormat>
  <Paragraphs>21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kvant</dc:creator>
  <cp:lastModifiedBy>1</cp:lastModifiedBy>
  <cp:revision>9</cp:revision>
  <dcterms:created xsi:type="dcterms:W3CDTF">2015-11-16T07:19:10Z</dcterms:created>
  <dcterms:modified xsi:type="dcterms:W3CDTF">2015-11-26T17:56:03Z</dcterms:modified>
</cp:coreProperties>
</file>