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6" r:id="rId4"/>
    <p:sldId id="263" r:id="rId5"/>
    <p:sldId id="268" r:id="rId6"/>
    <p:sldId id="269" r:id="rId7"/>
    <p:sldId id="258" r:id="rId8"/>
    <p:sldId id="260" r:id="rId9"/>
    <p:sldId id="259" r:id="rId10"/>
    <p:sldId id="261" r:id="rId11"/>
    <p:sldId id="262" r:id="rId12"/>
    <p:sldId id="257" r:id="rId13"/>
    <p:sldId id="264" r:id="rId14"/>
    <p:sldId id="265" r:id="rId15"/>
    <p:sldId id="267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1226-6F59-46A8-AB43-2F350934E533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A32C0B6-D8F3-4FB9-94B7-5D426F476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1226-6F59-46A8-AB43-2F350934E533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32C0B6-D8F3-4FB9-94B7-5D426F476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94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1226-6F59-46A8-AB43-2F350934E533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32C0B6-D8F3-4FB9-94B7-5D426F47687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6357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1226-6F59-46A8-AB43-2F350934E533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32C0B6-D8F3-4FB9-94B7-5D426F476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336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1226-6F59-46A8-AB43-2F350934E533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32C0B6-D8F3-4FB9-94B7-5D426F47687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141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1226-6F59-46A8-AB43-2F350934E533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32C0B6-D8F3-4FB9-94B7-5D426F476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314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1226-6F59-46A8-AB43-2F350934E533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C0B6-D8F3-4FB9-94B7-5D426F476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920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1226-6F59-46A8-AB43-2F350934E533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C0B6-D8F3-4FB9-94B7-5D426F476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81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1226-6F59-46A8-AB43-2F350934E533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C0B6-D8F3-4FB9-94B7-5D426F476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49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1226-6F59-46A8-AB43-2F350934E533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32C0B6-D8F3-4FB9-94B7-5D426F476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8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1226-6F59-46A8-AB43-2F350934E533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A32C0B6-D8F3-4FB9-94B7-5D426F476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0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1226-6F59-46A8-AB43-2F350934E533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A32C0B6-D8F3-4FB9-94B7-5D426F476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56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1226-6F59-46A8-AB43-2F350934E533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C0B6-D8F3-4FB9-94B7-5D426F476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72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1226-6F59-46A8-AB43-2F350934E533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C0B6-D8F3-4FB9-94B7-5D426F476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22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1226-6F59-46A8-AB43-2F350934E533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C0B6-D8F3-4FB9-94B7-5D426F476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50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1226-6F59-46A8-AB43-2F350934E533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32C0B6-D8F3-4FB9-94B7-5D426F476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25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81226-6F59-46A8-AB43-2F350934E533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A32C0B6-D8F3-4FB9-94B7-5D426F476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9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491319"/>
            <a:ext cx="8915399" cy="257942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                              МБОУ </a:t>
            </a:r>
            <a:r>
              <a:rPr lang="ru-RU" sz="1800" dirty="0" err="1" smtClean="0"/>
              <a:t>Щелкинская</a:t>
            </a:r>
            <a:r>
              <a:rPr lang="ru-RU" sz="1800" dirty="0" smtClean="0"/>
              <a:t> СОШ №2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2016 г.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Учитель </a:t>
            </a:r>
            <a:r>
              <a:rPr lang="ru-RU" sz="1800" dirty="0" err="1" smtClean="0"/>
              <a:t>Лисёнкова</a:t>
            </a:r>
            <a:r>
              <a:rPr lang="ru-RU" sz="1800" dirty="0" smtClean="0"/>
              <a:t> Рита Владимировна</a:t>
            </a:r>
            <a:br>
              <a:rPr lang="ru-RU" sz="1800" dirty="0" smtClean="0"/>
            </a:br>
            <a:r>
              <a:rPr lang="ru-RU" sz="1800" dirty="0" smtClean="0"/>
              <a:t>3 – Б класс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B050"/>
                </a:solidFill>
              </a:rPr>
              <a:t>   НАШ КРЫМ</a:t>
            </a:r>
            <a:endParaRPr lang="ru-RU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сные пещеры Кизил-Коба. Крым. Фото Ольги Иутино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37" y="378227"/>
            <a:ext cx="3914063" cy="5312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расные пещеры Кизил-Коба. Крым. Фото Ольги Иутино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900" y="378227"/>
            <a:ext cx="6161822" cy="53160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58437" y="5882185"/>
            <a:ext cx="1060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Пещера Кизил-</a:t>
            </a:r>
            <a:r>
              <a:rPr lang="ru-RU" dirty="0" err="1" smtClean="0"/>
              <a:t>Коба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12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сные пещеры Кизил-Коба. Крым. Фото Ольги Иутино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58" y="0"/>
            <a:ext cx="4691987" cy="5667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s.io.ua/img_aa/small/1064/45/10644501_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139" y="132567"/>
            <a:ext cx="5714004" cy="56131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21458" y="5923128"/>
            <a:ext cx="11092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Пещера Мраморная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05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ontent.foto.my.mail.ru/mail/tissa-t/637/h-64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75" y="-8532"/>
            <a:ext cx="4885899" cy="644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ontent.foto.my.mail.ru/mail/vallia-t/3458/h-346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26" y="0"/>
            <a:ext cx="4661263" cy="64468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72955" y="6564573"/>
            <a:ext cx="1180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Водопады    </a:t>
            </a:r>
            <a:r>
              <a:rPr lang="ru-RU" dirty="0" err="1" smtClean="0"/>
              <a:t>Учан</a:t>
            </a:r>
            <a:r>
              <a:rPr lang="ru-RU" dirty="0" smtClean="0"/>
              <a:t>-Су                                                                        </a:t>
            </a:r>
            <a:r>
              <a:rPr lang="ru-RU" dirty="0" err="1" smtClean="0"/>
              <a:t>Джуж-Джур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ontent.foto.my.mail.ru/community/krim-extrim/kazantip/h-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" y="95534"/>
            <a:ext cx="10890914" cy="58821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68740" y="6182436"/>
            <a:ext cx="10126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Заповедник </a:t>
            </a:r>
            <a:r>
              <a:rPr lang="ru-RU" dirty="0" err="1" smtClean="0"/>
              <a:t>Казантип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ребристая чайка скачать бесплатн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79" y="0"/>
            <a:ext cx="5715000" cy="427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Черноголовый хохотун скачать бесплатн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246" y="1885950"/>
            <a:ext cx="5715000" cy="47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36728" y="4708478"/>
            <a:ext cx="559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Серебристая чайка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09246" y="450376"/>
            <a:ext cx="5537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Черноголовый хохотун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2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Бакла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24" y="175856"/>
            <a:ext cx="5323054" cy="63204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219666" y="996287"/>
            <a:ext cx="409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Бакланы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7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7039" y="2497540"/>
            <a:ext cx="89665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0B050"/>
                </a:solidFill>
              </a:rPr>
              <a:t>С ДНЁМ РОЖДЕНИЯ! КРЫМ!</a:t>
            </a:r>
            <a:endParaRPr lang="ru-RU" sz="9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9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00B050"/>
                </a:solidFill>
              </a:rPr>
              <a:t>20 ЯНВАРЯ – ДЕНЬ РОЖДЕНЯ КРЫМА</a:t>
            </a:r>
            <a:endParaRPr lang="ru-RU" sz="8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спенский монастырь Крым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9" y="0"/>
            <a:ext cx="6454942" cy="4804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Пещерный город Чуфут-Кале Бахчисарай фото отзы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61" y="102793"/>
            <a:ext cx="4708478" cy="48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00503" y="4995081"/>
            <a:ext cx="1074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Успенский монастырь                                                                           Пещерный город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                            </a:t>
            </a:r>
            <a:r>
              <a:rPr lang="ru-RU" dirty="0" err="1" smtClean="0"/>
              <a:t>Чуфут</a:t>
            </a:r>
            <a:r>
              <a:rPr lang="ru-RU" dirty="0" smtClean="0"/>
              <a:t> - Кале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Собор апостолов Петра и Павла в Симферополе (Туризм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10" y="21609"/>
            <a:ext cx="4862157" cy="3766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Мечеть. Архивное фото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66" y="3971499"/>
            <a:ext cx="5180866" cy="2715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олуразрушенная синагога в Симферополе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7" y="2767804"/>
            <a:ext cx="4436217" cy="40901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91821" y="232012"/>
            <a:ext cx="339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Храм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3867" y="2442949"/>
            <a:ext cx="431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Синагога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648967" y="3575713"/>
            <a:ext cx="254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Мечеть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17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45 г. Ливадийский дворец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7750" cy="363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Ялта времен Великой Отечественной войн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651" y="0"/>
            <a:ext cx="6405349" cy="4380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allcrimea.net/photo/sq2/130097890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975" y="3638550"/>
            <a:ext cx="4340415" cy="321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27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дкие фотографии Великой Отечественной войны война, ссср, фото. великая отечественная войн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237027" cy="442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Редкие фотографии Великой Отечественной войны война, ссср, фото. великая отечественная войн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026" y="2634018"/>
            <a:ext cx="5954974" cy="4223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8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cache2.rutraveller.ru/icache/u_f/s/FSerg/al242146/259463_194x19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58" y="259307"/>
            <a:ext cx="10058400" cy="56228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73958" y="6196084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3958" y="6114198"/>
            <a:ext cx="1026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Озеро Сиваш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69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мферополь, река Салгир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91" y="381000"/>
            <a:ext cx="6851034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52931" y="2047164"/>
            <a:ext cx="290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Река </a:t>
            </a:r>
            <a:r>
              <a:rPr lang="ru-RU" dirty="0" err="1" smtClean="0"/>
              <a:t>Салгир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а Роман-Кош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23" y="341194"/>
            <a:ext cx="8884692" cy="56228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2323" y="6100549"/>
            <a:ext cx="888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Гора Роман-Кош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3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168</TotalTime>
  <Words>56</Words>
  <Application>Microsoft Office PowerPoint</Application>
  <PresentationFormat>Произвольный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                                      МБОУ Щелкинская СОШ №2                                                        2016 г.  Учитель Лисёнкова Рита Владимировна 3 – Б класс </vt:lpstr>
      <vt:lpstr>20 ЯНВАРЯ – ДЕНЬ РОЖДЕНЯ КРЫМА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МБОУ Щелкинская СОШ №2                                                        2016 г.  Учитель Лисёнкова Рита Владимировна 3 – Б класс </dc:title>
  <dc:creator>Лисенкова</dc:creator>
  <cp:lastModifiedBy>asus</cp:lastModifiedBy>
  <cp:revision>8</cp:revision>
  <dcterms:created xsi:type="dcterms:W3CDTF">2016-01-19T17:47:27Z</dcterms:created>
  <dcterms:modified xsi:type="dcterms:W3CDTF">2016-01-20T07:12:31Z</dcterms:modified>
</cp:coreProperties>
</file>