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56" r:id="rId4"/>
    <p:sldMasterId id="2147483780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7E6F18"/>
    <a:srgbClr val="564C40"/>
    <a:srgbClr val="D5532B"/>
    <a:srgbClr val="E5851B"/>
    <a:srgbClr val="967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5F37E-E30F-4FE8-9C82-6FA129F6777C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D88B-B4BD-412C-97B4-EC15D924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AD88B-B4BD-412C-97B4-EC15D92428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1\Desktop\&#1051;&#1080;&#1095;&#1085;&#1099;&#1077;%20&#1076;&#1086;&#1082;&#1091;&#1084;&#1077;&#1085;&#1090;&#1099;\&#1084;&#1091;&#1079;&#1099;&#1082;&#1072;\osenj_veterok_po_derevjyam_shebet_ptitc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2.wav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E6F18"/>
                </a:solidFill>
                <a:latin typeface="Arial" pitchFamily="34" charset="0"/>
                <a:cs typeface="Arial" pitchFamily="34" charset="0"/>
              </a:rPr>
              <a:t>Закрепление темы:</a:t>
            </a:r>
            <a:endParaRPr lang="ru-RU" sz="4800" b="1" dirty="0">
              <a:solidFill>
                <a:srgbClr val="7E6F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7358114" cy="235745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D5532B"/>
                </a:solidFill>
                <a:latin typeface="Arial" pitchFamily="34" charset="0"/>
                <a:cs typeface="Arial" pitchFamily="34" charset="0"/>
              </a:rPr>
              <a:t>«Таблица умножения </a:t>
            </a:r>
          </a:p>
          <a:p>
            <a:pPr algn="ctr"/>
            <a:r>
              <a:rPr lang="ru-RU" sz="4800" b="1" dirty="0" smtClean="0">
                <a:solidFill>
                  <a:srgbClr val="D5532B"/>
                </a:solidFill>
                <a:latin typeface="Arial" pitchFamily="34" charset="0"/>
                <a:cs typeface="Arial" pitchFamily="34" charset="0"/>
              </a:rPr>
              <a:t> на 2,3,4,5,6. Решение задач.»</a:t>
            </a:r>
            <a:endParaRPr lang="ru-RU" sz="4800" b="1" dirty="0">
              <a:solidFill>
                <a:srgbClr val="D5532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714488"/>
            <a:ext cx="8826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6600"/>
                </a:solidFill>
                <a:latin typeface="+mj-lt"/>
              </a:rPr>
              <a:t>Д/</a:t>
            </a:r>
            <a:r>
              <a:rPr lang="ru-RU" sz="7200" b="1" dirty="0" err="1" smtClean="0">
                <a:solidFill>
                  <a:srgbClr val="FF6600"/>
                </a:solidFill>
                <a:latin typeface="+mj-lt"/>
              </a:rPr>
              <a:t>з</a:t>
            </a:r>
            <a:endParaRPr lang="ru-RU" sz="7200" b="1" dirty="0" smtClean="0">
              <a:solidFill>
                <a:srgbClr val="FF6600"/>
              </a:solidFill>
              <a:latin typeface="+mj-lt"/>
            </a:endParaRPr>
          </a:p>
          <a:p>
            <a:pPr algn="ctr"/>
            <a:r>
              <a:rPr lang="ru-RU" sz="7200" b="1" dirty="0" smtClean="0">
                <a:solidFill>
                  <a:srgbClr val="FF6600"/>
                </a:solidFill>
                <a:latin typeface="+mj-lt"/>
              </a:rPr>
              <a:t>с. 41 №2, №5 (1, 2ст.).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Личные документы\Картинки 2\природа\img-31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Личные документы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1557432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Личные документы\11e7df1051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43248"/>
            <a:ext cx="1509714" cy="222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Личные документы\1300023482.jpg"/>
          <p:cNvPicPr>
            <a:picLocks noChangeAspect="1" noChangeArrowheads="1"/>
          </p:cNvPicPr>
          <p:nvPr/>
        </p:nvPicPr>
        <p:blipFill>
          <a:blip r:embed="rId4" cstate="print"/>
          <a:srcRect l="52162"/>
          <a:stretch>
            <a:fillRect/>
          </a:stretch>
        </p:blipFill>
        <p:spPr bwMode="auto">
          <a:xfrm>
            <a:off x="3143240" y="2786058"/>
            <a:ext cx="1000132" cy="288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Личные документы\db47f284_2621ab1a_0126_60517f15_0021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571612"/>
            <a:ext cx="936616" cy="137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1\Desktop\Личные документы\photo117.jpg"/>
          <p:cNvPicPr>
            <a:picLocks noChangeAspect="1" noChangeArrowheads="1"/>
          </p:cNvPicPr>
          <p:nvPr/>
        </p:nvPicPr>
        <p:blipFill>
          <a:blip r:embed="rId6" cstate="print"/>
          <a:srcRect r="10005"/>
          <a:stretch>
            <a:fillRect/>
          </a:stretch>
        </p:blipFill>
        <p:spPr bwMode="auto">
          <a:xfrm>
            <a:off x="4429124" y="1857364"/>
            <a:ext cx="1000778" cy="96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1\Desktop\Личные документы\02_sendbinary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642918"/>
            <a:ext cx="1020543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1\Desktop\Личные документы\re-reserved_autumn-winter_2009-2010_women_www.4shopping.ru_2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500042"/>
            <a:ext cx="1190620" cy="1190620"/>
          </a:xfrm>
          <a:prstGeom prst="rect">
            <a:avLst/>
          </a:prstGeom>
          <a:noFill/>
        </p:spPr>
      </p:pic>
      <p:pic>
        <p:nvPicPr>
          <p:cNvPr id="2057" name="Picture 9" descr="C:\Users\1\Desktop\Личные документы\alaska_o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28604"/>
            <a:ext cx="2536029" cy="2817810"/>
          </a:xfrm>
          <a:prstGeom prst="rect">
            <a:avLst/>
          </a:prstGeom>
          <a:noFill/>
        </p:spPr>
      </p:pic>
      <p:pic>
        <p:nvPicPr>
          <p:cNvPr id="2058" name="Picture 10" descr="C:\Users\1\Desktop\Личные документы\sardonix_s.jpg"/>
          <p:cNvPicPr>
            <a:picLocks noChangeAspect="1" noChangeArrowheads="1"/>
          </p:cNvPicPr>
          <p:nvPr/>
        </p:nvPicPr>
        <p:blipFill>
          <a:blip r:embed="rId10" cstate="print"/>
          <a:srcRect l="6299"/>
          <a:stretch>
            <a:fillRect/>
          </a:stretch>
        </p:blipFill>
        <p:spPr bwMode="auto">
          <a:xfrm>
            <a:off x="4996688" y="4357694"/>
            <a:ext cx="1004064" cy="1071562"/>
          </a:xfrm>
          <a:prstGeom prst="rect">
            <a:avLst/>
          </a:prstGeom>
          <a:noFill/>
        </p:spPr>
      </p:pic>
      <p:pic>
        <p:nvPicPr>
          <p:cNvPr id="2059" name="Picture 11" descr="C:\Users\1\Desktop\Личные документы\245395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4357694"/>
            <a:ext cx="948415" cy="142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8e0a_2c80a944_-1-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-2786106"/>
            <a:ext cx="9286908" cy="1006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оробей.jpg"/>
          <p:cNvPicPr>
            <a:picLocks noChangeAspect="1"/>
          </p:cNvPicPr>
          <p:nvPr/>
        </p:nvPicPr>
        <p:blipFill>
          <a:blip r:embed="rId4" cstate="print"/>
          <a:srcRect l="8858" r="20669"/>
          <a:stretch>
            <a:fillRect/>
          </a:stretch>
        </p:blipFill>
        <p:spPr>
          <a:xfrm flipH="1">
            <a:off x="1357290" y="214290"/>
            <a:ext cx="1141092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иничка.jpg"/>
          <p:cNvPicPr>
            <a:picLocks noChangeAspect="1"/>
          </p:cNvPicPr>
          <p:nvPr/>
        </p:nvPicPr>
        <p:blipFill>
          <a:blip r:embed="rId5" cstate="print"/>
          <a:srcRect l="20669"/>
          <a:stretch>
            <a:fillRect/>
          </a:stretch>
        </p:blipFill>
        <p:spPr>
          <a:xfrm flipH="1">
            <a:off x="6715140" y="642918"/>
            <a:ext cx="982253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118.jpg"/>
          <p:cNvPicPr>
            <a:picLocks noChangeAspect="1"/>
          </p:cNvPicPr>
          <p:nvPr/>
        </p:nvPicPr>
        <p:blipFill>
          <a:blip r:embed="rId6" cstate="print"/>
          <a:srcRect r="10671"/>
          <a:stretch>
            <a:fillRect/>
          </a:stretch>
        </p:blipFill>
        <p:spPr>
          <a:xfrm>
            <a:off x="4643438" y="0"/>
            <a:ext cx="928694" cy="154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1f0d2_79cca2d5_L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59205">
            <a:off x="3904900" y="2774287"/>
            <a:ext cx="1194842" cy="96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ручное управление 9"/>
          <p:cNvSpPr/>
          <p:nvPr/>
        </p:nvSpPr>
        <p:spPr>
          <a:xfrm>
            <a:off x="2571736" y="6215082"/>
            <a:ext cx="928694" cy="50006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ручное управление 10"/>
          <p:cNvSpPr/>
          <p:nvPr/>
        </p:nvSpPr>
        <p:spPr>
          <a:xfrm>
            <a:off x="4143372" y="6215082"/>
            <a:ext cx="928694" cy="50006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ручное управление 11"/>
          <p:cNvSpPr/>
          <p:nvPr/>
        </p:nvSpPr>
        <p:spPr>
          <a:xfrm>
            <a:off x="5786446" y="6215082"/>
            <a:ext cx="928694" cy="50006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ручное управление 12"/>
          <p:cNvSpPr/>
          <p:nvPr/>
        </p:nvSpPr>
        <p:spPr>
          <a:xfrm>
            <a:off x="714348" y="6215082"/>
            <a:ext cx="928694" cy="50006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osenj_veterok_po_derevjyam_shebet_ptit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715404" y="62865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8634 C 0.12379 0.34676 0.24966 0.60717 0.3 0.7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0.07222 C -0.17969 0.3331 -0.32934 0.59421 -0.38924 0.6986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0.07199 C -0.06128 0.33056 -0.08559 0.58935 -0.09531 0.6926 " pathEditMode="relative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7732 C -0.0691 0.20116 -0.11545 0.325 -0.13403 0.374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86 w 5050"/>
              <a:gd name="T1" fmla="*/ 329 h 567"/>
              <a:gd name="T2" fmla="*/ 152 w 5050"/>
              <a:gd name="T3" fmla="*/ 255 h 567"/>
              <a:gd name="T4" fmla="*/ 201 w 5050"/>
              <a:gd name="T5" fmla="*/ 222 h 567"/>
              <a:gd name="T6" fmla="*/ 292 w 5050"/>
              <a:gd name="T7" fmla="*/ 165 h 567"/>
              <a:gd name="T8" fmla="*/ 317 w 5050"/>
              <a:gd name="T9" fmla="*/ 148 h 567"/>
              <a:gd name="T10" fmla="*/ 341 w 5050"/>
              <a:gd name="T11" fmla="*/ 140 h 567"/>
              <a:gd name="T12" fmla="*/ 374 w 5050"/>
              <a:gd name="T13" fmla="*/ 107 h 567"/>
              <a:gd name="T14" fmla="*/ 522 w 5050"/>
              <a:gd name="T15" fmla="*/ 74 h 567"/>
              <a:gd name="T16" fmla="*/ 596 w 5050"/>
              <a:gd name="T17" fmla="*/ 41 h 567"/>
              <a:gd name="T18" fmla="*/ 1156 w 5050"/>
              <a:gd name="T19" fmla="*/ 50 h 567"/>
              <a:gd name="T20" fmla="*/ 1386 w 5050"/>
              <a:gd name="T21" fmla="*/ 17 h 567"/>
              <a:gd name="T22" fmla="*/ 1576 w 5050"/>
              <a:gd name="T23" fmla="*/ 0 h 567"/>
              <a:gd name="T24" fmla="*/ 2004 w 5050"/>
              <a:gd name="T25" fmla="*/ 8 h 567"/>
              <a:gd name="T26" fmla="*/ 2086 w 5050"/>
              <a:gd name="T27" fmla="*/ 66 h 567"/>
              <a:gd name="T28" fmla="*/ 2316 w 5050"/>
              <a:gd name="T29" fmla="*/ 74 h 567"/>
              <a:gd name="T30" fmla="*/ 2407 w 5050"/>
              <a:gd name="T31" fmla="*/ 107 h 567"/>
              <a:gd name="T32" fmla="*/ 2497 w 5050"/>
              <a:gd name="T33" fmla="*/ 99 h 567"/>
              <a:gd name="T34" fmla="*/ 2596 w 5050"/>
              <a:gd name="T35" fmla="*/ 66 h 567"/>
              <a:gd name="T36" fmla="*/ 2999 w 5050"/>
              <a:gd name="T37" fmla="*/ 50 h 567"/>
              <a:gd name="T38" fmla="*/ 3205 w 5050"/>
              <a:gd name="T39" fmla="*/ 0 h 567"/>
              <a:gd name="T40" fmla="*/ 3550 w 5050"/>
              <a:gd name="T41" fmla="*/ 8 h 567"/>
              <a:gd name="T42" fmla="*/ 3748 w 5050"/>
              <a:gd name="T43" fmla="*/ 74 h 567"/>
              <a:gd name="T44" fmla="*/ 3855 w 5050"/>
              <a:gd name="T45" fmla="*/ 82 h 567"/>
              <a:gd name="T46" fmla="*/ 3954 w 5050"/>
              <a:gd name="T47" fmla="*/ 124 h 567"/>
              <a:gd name="T48" fmla="*/ 4258 w 5050"/>
              <a:gd name="T49" fmla="*/ 132 h 567"/>
              <a:gd name="T50" fmla="*/ 4340 w 5050"/>
              <a:gd name="T51" fmla="*/ 165 h 567"/>
              <a:gd name="T52" fmla="*/ 4390 w 5050"/>
              <a:gd name="T53" fmla="*/ 198 h 567"/>
              <a:gd name="T54" fmla="*/ 4768 w 5050"/>
              <a:gd name="T55" fmla="*/ 214 h 567"/>
              <a:gd name="T56" fmla="*/ 4785 w 5050"/>
              <a:gd name="T57" fmla="*/ 231 h 567"/>
              <a:gd name="T58" fmla="*/ 4801 w 5050"/>
              <a:gd name="T59" fmla="*/ 280 h 567"/>
              <a:gd name="T60" fmla="*/ 5040 w 5050"/>
              <a:gd name="T61" fmla="*/ 296 h 567"/>
              <a:gd name="T62" fmla="*/ 4999 w 5050"/>
              <a:gd name="T63" fmla="*/ 338 h 567"/>
              <a:gd name="T64" fmla="*/ 4620 w 5050"/>
              <a:gd name="T65" fmla="*/ 346 h 567"/>
              <a:gd name="T66" fmla="*/ 3732 w 5050"/>
              <a:gd name="T67" fmla="*/ 412 h 567"/>
              <a:gd name="T68" fmla="*/ 3608 w 5050"/>
              <a:gd name="T69" fmla="*/ 379 h 567"/>
              <a:gd name="T70" fmla="*/ 2991 w 5050"/>
              <a:gd name="T71" fmla="*/ 387 h 567"/>
              <a:gd name="T72" fmla="*/ 2892 w 5050"/>
              <a:gd name="T73" fmla="*/ 329 h 567"/>
              <a:gd name="T74" fmla="*/ 1246 w 5050"/>
              <a:gd name="T75" fmla="*/ 338 h 567"/>
              <a:gd name="T76" fmla="*/ 358 w 5050"/>
              <a:gd name="T77" fmla="*/ 329 h 567"/>
              <a:gd name="T78" fmla="*/ 86 w 5050"/>
              <a:gd name="T79" fmla="*/ 329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3" name="Picture 6" descr="35213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57288" y="160412"/>
            <a:ext cx="10212697" cy="669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ennijpejza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2088"/>
            <a:ext cx="9644098" cy="6980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00636"/>
            <a:ext cx="1903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Х∙6=42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4286256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40:х=8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5786454"/>
            <a:ext cx="160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Х:6=9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19101640_100__Zayac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8"/>
            <a:ext cx="1976366" cy="148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812c6.jpg"/>
          <p:cNvPicPr>
            <a:picLocks noChangeAspect="1"/>
          </p:cNvPicPr>
          <p:nvPr/>
        </p:nvPicPr>
        <p:blipFill>
          <a:blip r:embed="rId4" cstate="print"/>
          <a:srcRect l="22146" t="7874" r="16240"/>
          <a:stretch>
            <a:fillRect/>
          </a:stretch>
        </p:blipFill>
        <p:spPr>
          <a:xfrm>
            <a:off x="3714744" y="3714752"/>
            <a:ext cx="1496477" cy="167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52902479_azx0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72198" y="4768463"/>
            <a:ext cx="2786009" cy="2089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 все билеты кондуктору заплатили 48 рублей. Сколько билетов было куплено, если один билет стоит 8 рублей?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CAM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789260" cy="5091945"/>
          </a:xfrm>
        </p:spPr>
      </p:pic>
      <p:sp>
        <p:nvSpPr>
          <p:cNvPr id="5" name="TextBox 4"/>
          <p:cNvSpPr txBox="1"/>
          <p:nvPr/>
        </p:nvSpPr>
        <p:spPr>
          <a:xfrm>
            <a:off x="1714480" y="1928802"/>
            <a:ext cx="492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48-8=40(б.)</a:t>
            </a:r>
          </a:p>
          <a:p>
            <a:pPr marL="514350" indent="-514350">
              <a:buAutoNum type="arabicPeriod"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48:8=6(б.)</a:t>
            </a:r>
          </a:p>
          <a:p>
            <a:pPr marL="514350" indent="-514350">
              <a:buAutoNum type="arabicPeriod"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48:8=6(р.)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622" y="3043947"/>
            <a:ext cx="7246506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9021762" y="6858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487</TotalTime>
  <Words>65</Words>
  <Application>Microsoft Office PowerPoint</Application>
  <PresentationFormat>Экран (4:3)</PresentationFormat>
  <Paragraphs>20</Paragraphs>
  <Slides>10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Солнцестояние</vt:lpstr>
      <vt:lpstr>Официальная</vt:lpstr>
      <vt:lpstr>Тема Office</vt:lpstr>
      <vt:lpstr>Литейная</vt:lpstr>
      <vt:lpstr>Поток</vt:lpstr>
      <vt:lpstr>Закрепление темы:</vt:lpstr>
      <vt:lpstr>Слайд 2</vt:lpstr>
      <vt:lpstr>Слайд 3</vt:lpstr>
      <vt:lpstr>Слайд 4</vt:lpstr>
      <vt:lpstr>Слайд 5</vt:lpstr>
      <vt:lpstr>Слайд 6</vt:lpstr>
      <vt:lpstr>Слайд 7</vt:lpstr>
      <vt:lpstr>За все билеты кондуктору заплатили 48 рублей. Сколько билетов было куплено, если один билет стоит 8 рублей?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темы:</dc:title>
  <dc:creator>1</dc:creator>
  <cp:lastModifiedBy>1</cp:lastModifiedBy>
  <cp:revision>49</cp:revision>
  <dcterms:created xsi:type="dcterms:W3CDTF">2010-10-16T11:07:14Z</dcterms:created>
  <dcterms:modified xsi:type="dcterms:W3CDTF">2010-10-27T17:44:27Z</dcterms:modified>
</cp:coreProperties>
</file>