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64" r:id="rId10"/>
    <p:sldId id="266" r:id="rId11"/>
    <p:sldId id="265" r:id="rId12"/>
    <p:sldId id="267" r:id="rId13"/>
    <p:sldId id="268" r:id="rId14"/>
    <p:sldId id="275" r:id="rId15"/>
    <p:sldId id="276" r:id="rId16"/>
    <p:sldId id="269" r:id="rId17"/>
    <p:sldId id="270" r:id="rId18"/>
    <p:sldId id="272" r:id="rId19"/>
    <p:sldId id="271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F2A"/>
    <a:srgbClr val="2B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57" d="100"/>
          <a:sy n="57" d="100"/>
        </p:scale>
        <p:origin x="-2124" y="-1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385E8-D942-47B1-91E0-8306ED8B8EB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8561-7C17-48C3-8DB3-641036E21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28561-7C17-48C3-8DB3-641036E21CD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28561-7C17-48C3-8DB3-641036E21C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FB1E-0570-414C-A560-805BE7CC7464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0658" y="1211629"/>
            <a:ext cx="6164442" cy="66007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ПОРТФОЛИО ПЕДАГОГА - ПСИХОЛОГА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0688" y="2987824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Во всём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 видеть хорошее!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720" y="1547664"/>
            <a:ext cx="51125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Педагог-психолог 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в 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детском саду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4664" y="1331640"/>
            <a:ext cx="59766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Цель работы педагога-психолога:</a:t>
            </a: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Сделать жизнь ребенка в условиях ДОУ удобной, комфортной, прежде всего с точки зрения детской психики, общих и индивидуальных особенностей ее развития.</a:t>
            </a: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Основная функция психолога в детском саду:</a:t>
            </a: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Сопровождение психического развития детей, отслеживание детей с проблемами в развитии и своевременная ранняя помощь детям и родителям.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656" y="1691680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МОИ ДОСТИЖЕНИЯ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656" y="1691680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8960" y="1835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3073" y="1891734"/>
            <a:ext cx="45365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Свидетельство о прохождении подготовки по авторской программе   «Тренинг   тренеров» в объёме 72 часов, 2007г.</a:t>
            </a:r>
          </a:p>
          <a:p>
            <a:pPr algn="just"/>
            <a:endParaRPr lang="ru-RU" sz="2000" dirty="0" smtClean="0"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Удостоверение о прохождении курса повышения квалификации  по программе «Теория и практика </a:t>
            </a:r>
            <a:r>
              <a:rPr lang="ru-RU" sz="2000" dirty="0" err="1" smtClean="0">
                <a:latin typeface="Monotype Corsiva" pitchFamily="66" charset="0"/>
              </a:rPr>
              <a:t>травматерапии</a:t>
            </a:r>
            <a:r>
              <a:rPr lang="ru-RU" sz="2000" dirty="0" smtClean="0">
                <a:latin typeface="Monotype Corsiva" pitchFamily="66" charset="0"/>
              </a:rPr>
              <a:t>» в объёме 72 часов, 2014 г</a:t>
            </a:r>
          </a:p>
          <a:p>
            <a:pPr algn="just"/>
            <a:endParaRPr lang="ru-RU" sz="2000" dirty="0"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Свидетельство о прохождении курса повышения квалификации по программе « Работа с  чувствами и переживаниями в индивидуальном консультировании и группе . Краткосрочные методы »  в объёме  72 часов,  2014 г.</a:t>
            </a:r>
          </a:p>
          <a:p>
            <a:pPr algn="just"/>
            <a:endParaRPr lang="ru-RU" sz="2000" dirty="0">
              <a:latin typeface="Monotype Corsiva" pitchFamily="66" charset="0"/>
            </a:endParaRPr>
          </a:p>
          <a:p>
            <a:pPr algn="just"/>
            <a:r>
              <a:rPr lang="ru-RU" sz="2000" dirty="0" smtClean="0">
                <a:latin typeface="Monotype Corsiva" pitchFamily="66" charset="0"/>
              </a:rPr>
              <a:t>Сертификат о участии в семинаре « Основы работы с психологической песочницей « в объёме  24 часа, 2013 г. И  другие…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656" y="1691680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259632"/>
            <a:ext cx="1959170" cy="2987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50" y="1691680"/>
            <a:ext cx="2664867" cy="2761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9" y="4932040"/>
            <a:ext cx="2132856" cy="22786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33" y="5220072"/>
            <a:ext cx="1961784" cy="315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59832"/>
            <a:ext cx="6597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МОИ 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УВЛЕЧЕНИЯ 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(ХОББИ)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467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760" y="2339752"/>
            <a:ext cx="38164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</a:rPr>
              <a:t>Мое хобби – это рукоделие в техники </a:t>
            </a:r>
            <a:r>
              <a:rPr lang="ru-RU" sz="3200" dirty="0" err="1" smtClean="0">
                <a:latin typeface="Monotype Corsiva" pitchFamily="66" charset="0"/>
              </a:rPr>
              <a:t>Цумами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Канзаши</a:t>
            </a:r>
            <a:r>
              <a:rPr lang="ru-RU" sz="3200" dirty="0" smtClean="0">
                <a:latin typeface="Monotype Corsiva" pitchFamily="66" charset="0"/>
              </a:rPr>
              <a:t>.  Это цветы из атласных лент.</a:t>
            </a:r>
          </a:p>
          <a:p>
            <a:pPr algn="just"/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66" y="5580112"/>
            <a:ext cx="4200467" cy="303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0930" y="2079786"/>
            <a:ext cx="3456381" cy="2592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22" y="5125183"/>
            <a:ext cx="3460754" cy="3075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2771800"/>
            <a:ext cx="2808312" cy="2690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5" y="0"/>
            <a:ext cx="6858000" cy="914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696" y="-183148"/>
            <a:ext cx="5400600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Психолог</a:t>
            </a:r>
            <a:r>
              <a:rPr lang="ru-RU" sz="2000" b="1" dirty="0">
                <a:latin typeface="Monotype Corsiva" panose="03010101010201010101" pitchFamily="66" charset="0"/>
              </a:rPr>
              <a:t>? Нет, он не волшебник,  не чудотворец, не атлет,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Не жизненных задач </a:t>
            </a:r>
            <a:r>
              <a:rPr lang="ru-RU" sz="2000" b="1" dirty="0" err="1">
                <a:latin typeface="Monotype Corsiva" panose="03010101010201010101" pitchFamily="66" charset="0"/>
              </a:rPr>
              <a:t>решебник</a:t>
            </a:r>
            <a:r>
              <a:rPr lang="ru-RU" sz="2000" b="1" dirty="0">
                <a:latin typeface="Monotype Corsiva" panose="03010101010201010101" pitchFamily="66" charset="0"/>
              </a:rPr>
              <a:t>, и он не супер-человек.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Он так же дышит, так же любит, и так же чувствует, как </a:t>
            </a:r>
            <a:r>
              <a:rPr lang="ru-RU" sz="2000" b="1" dirty="0" smtClean="0">
                <a:latin typeface="Monotype Corsiva" panose="03010101010201010101" pitchFamily="66" charset="0"/>
              </a:rPr>
              <a:t>все.</a:t>
            </a: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Он не вершит великих судеб, он все не знает о тебе.</a:t>
            </a: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Твои измерить может память, мышленье, темперамент, речь.</a:t>
            </a: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Он может лишь чуть-чуть исправить, но он не в силах уберечь.</a:t>
            </a: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Души твоей путеводитель, он лишь подсказка – не ответ,</a:t>
            </a: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Дорожный знак, ограничитель твоих ошибок, друг побед.</a:t>
            </a: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  Гармонии в душе желая, за вас не сотворит ее,</a:t>
            </a:r>
            <a:r>
              <a:rPr lang="ru-RU" sz="2000" dirty="0" smtClean="0"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  Советом </a:t>
            </a:r>
            <a:r>
              <a:rPr lang="ru-RU" sz="2000" b="1" dirty="0">
                <a:latin typeface="Monotype Corsiva" panose="03010101010201010101" pitchFamily="66" charset="0"/>
              </a:rPr>
              <a:t>в жизни помогая, за вас ее не проживет.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>  </a:t>
            </a:r>
            <a:r>
              <a:rPr lang="ru-RU" sz="2000" b="1" dirty="0" smtClean="0">
                <a:latin typeface="Monotype Corsiva" panose="03010101010201010101" pitchFamily="66" charset="0"/>
              </a:rPr>
              <a:t>Психолог</a:t>
            </a:r>
            <a:r>
              <a:rPr lang="ru-RU" sz="2000" b="1" dirty="0">
                <a:latin typeface="Monotype Corsiva" panose="03010101010201010101" pitchFamily="66" charset="0"/>
              </a:rPr>
              <a:t>? Нет он не волшебник, не шарлатан, не чародей,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b="1" dirty="0" smtClean="0"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latin typeface="Monotype Corsiva" panose="03010101010201010101" pitchFamily="66" charset="0"/>
              </a:rPr>
              <a:t>Он не святой, не тяжкий грешник, </a:t>
            </a:r>
            <a:endParaRPr lang="ru-RU" sz="2000" b="1" dirty="0" smtClean="0">
              <a:latin typeface="Monotype Corsiva" panose="03010101010201010101" pitchFamily="66" charset="0"/>
            </a:endParaRPr>
          </a:p>
          <a:p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latin typeface="Monotype Corsiva" panose="03010101010201010101" pitchFamily="66" charset="0"/>
              </a:rPr>
              <a:t>                                    он </a:t>
            </a:r>
            <a:r>
              <a:rPr lang="ru-RU" sz="2000" b="1" dirty="0">
                <a:latin typeface="Monotype Corsiva" panose="03010101010201010101" pitchFamily="66" charset="0"/>
              </a:rPr>
              <a:t>– человек среди людей.</a:t>
            </a:r>
            <a:br>
              <a:rPr lang="ru-RU" sz="2000" b="1" dirty="0">
                <a:latin typeface="Monotype Corsiva" panose="03010101010201010101" pitchFamily="66" charset="0"/>
              </a:rPr>
            </a:br>
            <a:r>
              <a:rPr lang="ru-RU" sz="2000" b="1" dirty="0">
                <a:latin typeface="Monotype Corsiva" panose="03010101010201010101" pitchFamily="66" charset="0"/>
              </a:rPr>
              <a:t/>
            </a:r>
            <a:br>
              <a:rPr lang="ru-RU" sz="2000" b="1" dirty="0"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212976" y="1660239"/>
            <a:ext cx="3348204" cy="25111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4634" y="4716016"/>
            <a:ext cx="6030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Шафиева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  </a:t>
            </a:r>
          </a:p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                 Роза </a:t>
            </a: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                        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Асгадовна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596336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Дата рождения: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23.02.1981 г.</a:t>
            </a:r>
          </a:p>
        </p:txBody>
      </p:sp>
      <p:pic>
        <p:nvPicPr>
          <p:cNvPr id="8196" name="Picture 4" descr="http://orsk6.ru/wp-content/uploads/2014/06/znak-psiholog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50" y="1331641"/>
            <a:ext cx="264110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95672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ОБРАЗОВАНИЕ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646" y="2363755"/>
            <a:ext cx="64807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Образование высшее -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НГПИ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Направление/специальность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Преподаватель дошкольной  педагогики и психологии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Специализация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Дошкольная педагогика и психология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Образование   высшее-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ИНПО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Направление/специальность-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Педагог-психолог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Специализация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едагогика и психология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Стаж работы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12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648" y="2699793"/>
            <a:ext cx="62646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САМООБРАЗОВАНИЕ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6672" y="467544"/>
            <a:ext cx="59226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ТЕМА: «Использование элементов песочной терапии в развитии детей дошкольного возраста»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832" y="5879735"/>
            <a:ext cx="1787649" cy="2569106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016" y="4386492"/>
            <a:ext cx="1787649" cy="260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648" y="3227851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КОДЕКС ПСИХОЛОГА 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648" y="3227851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Горжусь профессией своей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За то, что душу человека согреваю,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За то, что я могу понять детей,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И детство вместе с ними проживаю.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Пусть отступают все сомненья прочь,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Уходят пусть тревога и забота,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Кусочек сердца  людям отдавать,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Такая у психолога работа!</a:t>
            </a:r>
          </a:p>
          <a:p>
            <a:pPr algn="ctr"/>
            <a:endParaRPr lang="ru-RU" sz="2400" b="1" dirty="0" smtClean="0">
              <a:latin typeface="Monotype Corsiva" panose="03010101010201010101" pitchFamily="66" charset="0"/>
            </a:endParaRPr>
          </a:p>
          <a:p>
            <a:pPr algn="ctr"/>
            <a:endParaRPr lang="ru-RU" sz="2400" b="1" dirty="0" smtClean="0">
              <a:latin typeface="Monotype Corsiva" panose="03010101010201010101" pitchFamily="66" charset="0"/>
            </a:endParaRPr>
          </a:p>
          <a:p>
            <a:pPr algn="ctr"/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6672" y="3131840"/>
            <a:ext cx="6050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МОЕ 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cs typeface="Arial" pitchFamily="34" charset="0"/>
              </a:rPr>
              <a:t>КРЕДО 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304</Words>
  <Application>Microsoft Office PowerPoint</Application>
  <PresentationFormat>Экран (4:3)</PresentationFormat>
  <Paragraphs>72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ПОРТФОЛИО ПЕДАГОГА - ПСИХОЛОГА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педагога-психолога</dc:title>
  <dc:creator>Инесса</dc:creator>
  <cp:lastModifiedBy>HP</cp:lastModifiedBy>
  <cp:revision>103</cp:revision>
  <dcterms:created xsi:type="dcterms:W3CDTF">2014-10-22T15:19:22Z</dcterms:created>
  <dcterms:modified xsi:type="dcterms:W3CDTF">2016-01-21T20:16:57Z</dcterms:modified>
</cp:coreProperties>
</file>