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BC04-B016-47B3-84DF-8DFD2AF6FDD0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ECD0-F00C-454E-BFDD-915466B52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89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BC04-B016-47B3-84DF-8DFD2AF6FDD0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ECD0-F00C-454E-BFDD-915466B52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37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BC04-B016-47B3-84DF-8DFD2AF6FDD0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ECD0-F00C-454E-BFDD-915466B52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28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BC04-B016-47B3-84DF-8DFD2AF6FDD0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ECD0-F00C-454E-BFDD-915466B52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BC04-B016-47B3-84DF-8DFD2AF6FDD0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ECD0-F00C-454E-BFDD-915466B52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62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BC04-B016-47B3-84DF-8DFD2AF6FDD0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ECD0-F00C-454E-BFDD-915466B52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73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BC04-B016-47B3-84DF-8DFD2AF6FDD0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ECD0-F00C-454E-BFDD-915466B52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3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BC04-B016-47B3-84DF-8DFD2AF6FDD0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ECD0-F00C-454E-BFDD-915466B52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42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BC04-B016-47B3-84DF-8DFD2AF6FDD0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ECD0-F00C-454E-BFDD-915466B52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662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BC04-B016-47B3-84DF-8DFD2AF6FDD0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ECD0-F00C-454E-BFDD-915466B52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52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BC04-B016-47B3-84DF-8DFD2AF6FDD0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ECD0-F00C-454E-BFDD-915466B52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83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FBC04-B016-47B3-84DF-8DFD2AF6FDD0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1ECD0-F00C-454E-BFDD-915466B52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03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Прямоугольник 1"/>
          <p:cNvSpPr>
            <a:spLocks noChangeArrowheads="1"/>
          </p:cNvSpPr>
          <p:nvPr/>
        </p:nvSpPr>
        <p:spPr bwMode="auto">
          <a:xfrm>
            <a:off x="3648076" y="333375"/>
            <a:ext cx="547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ПОЕЗДКА К МОРЮ С УЧАСТИЕМ РОДИТЕЛЕЙ </a:t>
            </a:r>
          </a:p>
        </p:txBody>
      </p:sp>
      <p:pic>
        <p:nvPicPr>
          <p:cNvPr id="50179" name="Picture 2" descr="E:\Новая папка\IMG_87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836614"/>
            <a:ext cx="8605838" cy="573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92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E:\Новая папка\IMG_87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99" y="2279561"/>
            <a:ext cx="3881388" cy="271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-1" y="207197"/>
            <a:ext cx="1201598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dirty="0">
                <a:solidFill>
                  <a:srgbClr val="333333"/>
                </a:solidFill>
                <a:latin typeface="Calibri" panose="020F0502020204030204" pitchFamily="34" charset="0"/>
              </a:rPr>
              <a:t>Родители подготовили для детей познавательно-развлекательную программу, </a:t>
            </a:r>
          </a:p>
          <a:p>
            <a:pPr>
              <a:buFontTx/>
              <a:buChar char="-"/>
            </a:pPr>
            <a:r>
              <a:rPr lang="ru-RU" altLang="ru-RU" sz="2000" dirty="0">
                <a:solidFill>
                  <a:srgbClr val="333333"/>
                </a:solidFill>
                <a:latin typeface="Calibri" panose="020F0502020204030204" pitchFamily="34" charset="0"/>
              </a:rPr>
              <a:t>Узнаем свойства песка и воды</a:t>
            </a:r>
          </a:p>
          <a:p>
            <a:pPr>
              <a:buFontTx/>
              <a:buChar char="-"/>
            </a:pPr>
            <a:r>
              <a:rPr lang="ru-RU" altLang="ru-RU" sz="2000" dirty="0">
                <a:solidFill>
                  <a:srgbClr val="333333"/>
                </a:solidFill>
                <a:latin typeface="Calibri" panose="020F0502020204030204" pitchFamily="34" charset="0"/>
              </a:rPr>
              <a:t>-Опыты и игры с водой и песком</a:t>
            </a:r>
          </a:p>
          <a:p>
            <a:r>
              <a:rPr lang="ru-RU" altLang="ru-RU" sz="2000" dirty="0">
                <a:solidFill>
                  <a:srgbClr val="333333"/>
                </a:solidFill>
                <a:latin typeface="Calibri" panose="020F0502020204030204" pitchFamily="34" charset="0"/>
              </a:rPr>
              <a:t>-</a:t>
            </a:r>
            <a:r>
              <a:rPr lang="ru-RU" altLang="ru-RU" sz="2000" dirty="0" err="1">
                <a:solidFill>
                  <a:srgbClr val="333333"/>
                </a:solidFill>
                <a:latin typeface="Calibri" panose="020F0502020204030204" pitchFamily="34" charset="0"/>
              </a:rPr>
              <a:t>Физюмин</a:t>
            </a:r>
            <a:r>
              <a:rPr lang="ru-RU" altLang="ru-RU" sz="2000" dirty="0">
                <a:solidFill>
                  <a:srgbClr val="333333"/>
                </a:solidFill>
                <a:latin typeface="Calibri" panose="020F0502020204030204" pitchFamily="34" charset="0"/>
              </a:rPr>
              <a:t> «Круговорот воды в </a:t>
            </a:r>
            <a:r>
              <a:rPr lang="ru-RU" altLang="ru-RU" sz="2000" dirty="0" err="1">
                <a:solidFill>
                  <a:srgbClr val="333333"/>
                </a:solidFill>
                <a:latin typeface="Calibri" panose="020F0502020204030204" pitchFamily="34" charset="0"/>
              </a:rPr>
              <a:t>припроде</a:t>
            </a:r>
            <a:endParaRPr lang="ru-RU" altLang="ru-RU" sz="2000" dirty="0">
              <a:solidFill>
                <a:srgbClr val="333333"/>
              </a:solidFill>
              <a:latin typeface="Calibri" panose="020F0502020204030204" pitchFamily="34" charset="0"/>
            </a:endParaRPr>
          </a:p>
          <a:p>
            <a:r>
              <a:rPr lang="ru-RU" altLang="ru-RU" sz="2000" dirty="0">
                <a:solidFill>
                  <a:srgbClr val="333333"/>
                </a:solidFill>
                <a:latin typeface="Calibri" panose="020F0502020204030204" pitchFamily="34" charset="0"/>
              </a:rPr>
              <a:t>-П\И «Ручеек»</a:t>
            </a:r>
          </a:p>
          <a:p>
            <a:r>
              <a:rPr lang="ru-RU" altLang="ru-RU" sz="2000" dirty="0">
                <a:solidFill>
                  <a:srgbClr val="333333"/>
                </a:solidFill>
                <a:latin typeface="Calibri" panose="020F0502020204030204" pitchFamily="34" charset="0"/>
              </a:rPr>
              <a:t>-Эстафета «Угадай, что </a:t>
            </a:r>
            <a:r>
              <a:rPr lang="ru-RU" altLang="ru-RU" sz="2000" dirty="0" err="1">
                <a:solidFill>
                  <a:srgbClr val="333333"/>
                </a:solidFill>
                <a:latin typeface="Calibri" panose="020F0502020204030204" pitchFamily="34" charset="0"/>
              </a:rPr>
              <a:t>нарисов</a:t>
            </a:r>
            <a:r>
              <a:rPr lang="ru-RU" altLang="ru-RU" sz="2000" dirty="0">
                <a:solidFill>
                  <a:srgbClr val="333333"/>
                </a:solidFill>
                <a:latin typeface="Calibri" panose="020F0502020204030204" pitchFamily="34" charset="0"/>
              </a:rPr>
              <a:t>. на спине»</a:t>
            </a:r>
          </a:p>
          <a:p>
            <a:endParaRPr lang="ru-RU" altLang="ru-RU" sz="2000" dirty="0"/>
          </a:p>
        </p:txBody>
      </p:sp>
      <p:pic>
        <p:nvPicPr>
          <p:cNvPr id="4" name="Picture 2" descr="E:\Новая папка\IMG_87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761" y="618187"/>
            <a:ext cx="4437309" cy="253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:\Новая папка\IMG_88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991" y="3414312"/>
            <a:ext cx="4750695" cy="316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1955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49</Words>
  <Application>Microsoft Office PowerPoint</Application>
  <PresentationFormat>Широкоэкранный</PresentationFormat>
  <Paragraphs>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1</cp:revision>
  <dcterms:created xsi:type="dcterms:W3CDTF">2016-01-19T08:38:53Z</dcterms:created>
  <dcterms:modified xsi:type="dcterms:W3CDTF">2016-01-19T08:55:52Z</dcterms:modified>
</cp:coreProperties>
</file>