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5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EA5C0-E587-432D-A14C-CF1BFE476C35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59F61-6EBB-4B1E-91F4-55E853FCE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6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59F61-6EBB-4B1E-91F4-55E853FCEF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19069_60c8a71f020d5302f8b488a236c8c225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59"/>
            <a:ext cx="9144000" cy="68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0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esktop\e334432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" y="-85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2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1800e4ab88153248ab5d110a4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742"/>
            <a:ext cx="9144000" cy="69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7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78829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" y="-589656"/>
            <a:ext cx="9309570" cy="74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1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" y="-459432"/>
            <a:ext cx="9097604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6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2362832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8127"/>
            <a:ext cx="10171075" cy="68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61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9(5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5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Администратор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" y="9088"/>
            <a:ext cx="9029630" cy="675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8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776348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5" y="0"/>
            <a:ext cx="9523257" cy="68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9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113941747229546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994824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4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Экран (4:3)</PresentationFormat>
  <Paragraphs>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ё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</cp:revision>
  <dcterms:created xsi:type="dcterms:W3CDTF">2015-12-02T13:46:47Z</dcterms:created>
  <dcterms:modified xsi:type="dcterms:W3CDTF">2015-12-02T14:12:42Z</dcterms:modified>
</cp:coreProperties>
</file>