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9ACD-25BC-4ED8-AFFD-2101DA1E6E21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4601EB6-E616-4668-8139-376F27D826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9ACD-25BC-4ED8-AFFD-2101DA1E6E21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1EB6-E616-4668-8139-376F27D826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9ACD-25BC-4ED8-AFFD-2101DA1E6E21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1EB6-E616-4668-8139-376F27D826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9ACD-25BC-4ED8-AFFD-2101DA1E6E21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4601EB6-E616-4668-8139-376F27D826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9ACD-25BC-4ED8-AFFD-2101DA1E6E21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1EB6-E616-4668-8139-376F27D826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9ACD-25BC-4ED8-AFFD-2101DA1E6E21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1EB6-E616-4668-8139-376F27D826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9ACD-25BC-4ED8-AFFD-2101DA1E6E21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4601EB6-E616-4668-8139-376F27D826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9ACD-25BC-4ED8-AFFD-2101DA1E6E21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1EB6-E616-4668-8139-376F27D826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9ACD-25BC-4ED8-AFFD-2101DA1E6E21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1EB6-E616-4668-8139-376F27D826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9ACD-25BC-4ED8-AFFD-2101DA1E6E21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1EB6-E616-4668-8139-376F27D826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9ACD-25BC-4ED8-AFFD-2101DA1E6E21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1EB6-E616-4668-8139-376F27D826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19E9ACD-25BC-4ED8-AFFD-2101DA1E6E21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601EB6-E616-4668-8139-376F27D826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split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&#1055;&#1088;&#1077;&#1079;&#1077;&#1085;&#1090;&#1072;&#1094;&#1080;&#1103;%20&#1050;&#1086;&#1084;&#1087;&#1086;&#1079;&#1080;&#1090;&#1086;&#1088;&#1099;%20&#1101;&#1087;&#1086;&#1093;&#1080;%20&#1041;&#1072;&#1088;&#1086;&#1082;&#1082;&#1086;\Barokko%20-%20Gendel'.%20.mp3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qorch1000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5786" y="1357298"/>
            <a:ext cx="7786742" cy="49292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571480"/>
            <a:ext cx="8458200" cy="122237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Композиторы эпохи барокко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Barokko - Gendel'.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143900" y="85723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1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4643422"/>
            <a:ext cx="7500990" cy="2214578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Один из самых важных типов инструментальной музыки, который появился при барокко был концерт.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Двумя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самых великих композиторов концертов того времени были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Корелли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Вивальди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их творчество пришлось на конец эпохи Барокко, и они установили и упрочили концерт как способ продемонстрировать всё мастерство солиста.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the-concert-etienne-jeaur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642918"/>
            <a:ext cx="6643734" cy="38355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1214422"/>
            <a:ext cx="4919666" cy="5089548"/>
          </a:xfrm>
        </p:spPr>
        <p:txBody>
          <a:bodyPr>
            <a:normAutofit/>
          </a:bodyPr>
          <a:lstStyle/>
          <a:p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Иоган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Себастьян Бах (1685-1750)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Величайший гений в истории музыки, жил и творил в эпоху Барокко. Его подход к музыке, открыл безграничные возможности создания произведений.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Страсти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или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пассион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являются одними из наиболее масштабных вокальных произведений Баха и состоят из музыкальных номеров, в том числе речитативов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,арий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хоралов и хоров.. Музыка «Страстей по Матфею» принадлежит к вершинам творчества композитора.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1071546"/>
            <a:ext cx="3501214" cy="44291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4810" y="1571612"/>
            <a:ext cx="4562476" cy="4865703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Георг Фридрих Гендель (1685-1759)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Немецкий и английский композитор эпохи барокко, известный своими операми, ораториями и концертами. 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Получив музыкальное образование и опыт в Италии, он затем переселился в Лондон, а впоследствии стал английским подданным.</a:t>
            </a:r>
            <a:r>
              <a:rPr lang="ru-RU" b="1" dirty="0" smtClean="0">
                <a:solidFill>
                  <a:schemeClr val="tx1"/>
                </a:solidFill>
              </a:rPr>
              <a:t> 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ryVqgSIOi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1071546"/>
            <a:ext cx="3857652" cy="44291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8" y="1071546"/>
            <a:ext cx="4991104" cy="4722827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Антонио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Вивальди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(1678- 1741)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Великий итальянский композитор, скрипач, дирижёр, педагог. Создатель жанра концерта для скрипки соло с оркестром, классик оркестрово-ансамблевого концерта, автор программной симфонической музыки, многих опер, сонат.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Произведения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Вивальди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издаются и исполняются по всей Европе.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 почти двухсотлетнего забвения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Вивальди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вернулся - его прекрасная возвышенная и мелодичная музыка снова мгновенно облетела весь мир и до сих пор находит отзвук в душах многих и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многи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2431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1071546"/>
            <a:ext cx="3357586" cy="45005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3372" y="1071546"/>
            <a:ext cx="4705352" cy="578645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Жан- Батист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Люлли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(1632-1687)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Один из крупнейших оперных композиторов XVII в., основоположник французского музыкального театра. В историю национальной оперы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Люлли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вошел и как создатель нового жанра — лирической трагедии. 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Влияние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Люлли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дальнейшее развитие французской оперы было очень велико. Он не только стал ее основоположником - он создал национальную школу и в духе ее традиций воспитал многочисленных учеников.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1071546"/>
            <a:ext cx="3318427" cy="44291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3372" y="1142984"/>
            <a:ext cx="4705352" cy="5572164"/>
          </a:xfrm>
        </p:spPr>
        <p:txBody>
          <a:bodyPr>
            <a:normAutofit/>
          </a:bodyPr>
          <a:lstStyle/>
          <a:p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Эмилио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 Кавальери (1550-1602)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Итальянский композитор, органист, танцор и хореограф эпохи позднего Ренессанса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Кавальери стремился воскресить древнегреческую драматическую музыку и дать перевес гомофонической музыке над полифонической, одним из первых обратил внимание на самостоятельность инструментального аккомпанемента.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enhanced-2725-1424394336-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1071546"/>
            <a:ext cx="3701147" cy="45005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1934" y="1071546"/>
            <a:ext cx="4848228" cy="557216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Жан Филипп Рамо (1683-1764)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Французский композитор и музыкальный теоретик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оперном творчестве Рамо использовал различные жанры: лирическую трагедию (продолжая традиции 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Люлли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комедии-балеты, итальянский жанр оперы оперы-буфф.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Рамо стремился к синтезу музыки и драмы; он развил разные типы речитативов, использовал оперный оркестр для усиления драматического и колористического начала в опере (при изображении явлений природы, катастроф, военных эпизодов).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rameau-6522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1142984"/>
            <a:ext cx="3714776" cy="4766519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начале эпохи Барокко, приблизительно в 1600 году, в Италии композиторами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Кавалери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Монтеверди были написаны первые оперы, сразу получившие признание и вошедшие в моду. Основой для первых опер были сюжеты древнегреческой и римской мифологии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Будучи драматической художественной формой, опера поощряла композиторов воплощать новые способы иллюстрировать эмоции и чувства в музыке; фактически, воздействие на эмоций слушателя стало главной целью в произведениях этого периода. 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 распространилась во Франции и Англии, благодаря великим работам композиторов Рамо, Генделю и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Перселлю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686800" cy="4525963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Англии была также развита оратория — отличается от оперы отсутствием сценического действия, оратории часто основаны на религиозных текстах и историях. «Мессия» Генделя — показательный пример оратории. В Германии опера не завоевала такой же популярности, как в других странах, немецкие композиторы продолжали писать музыку для церкви.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174</TotalTime>
  <Words>433</Words>
  <Application>Microsoft Office PowerPoint</Application>
  <PresentationFormat>Экран (4:3)</PresentationFormat>
  <Paragraphs>25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Композиторы эпохи барокко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Композиторы эпохи барокко</dc:title>
  <dc:creator>Admin</dc:creator>
  <cp:lastModifiedBy>Admin</cp:lastModifiedBy>
  <cp:revision>19</cp:revision>
  <dcterms:created xsi:type="dcterms:W3CDTF">2015-11-07T14:37:29Z</dcterms:created>
  <dcterms:modified xsi:type="dcterms:W3CDTF">2015-11-25T18:47:11Z</dcterms:modified>
</cp:coreProperties>
</file>