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63" r:id="rId8"/>
    <p:sldId id="264" r:id="rId9"/>
    <p:sldId id="265" r:id="rId10"/>
    <p:sldId id="266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6" autoAdjust="0"/>
    <p:restoredTop sz="94656" autoAdjust="0"/>
  </p:normalViewPr>
  <p:slideViewPr>
    <p:cSldViewPr>
      <p:cViewPr>
        <p:scale>
          <a:sx n="60" d="100"/>
          <a:sy n="60" d="100"/>
        </p:scale>
        <p:origin x="-14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User\Desktop\Новая папка (3)\3m1c4q2hi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221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C:\Users\User\Desktop\Новая папка (3)\83510432_large_ps315354_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895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User\Desktop\Новая папка (3)\0_6314b_6ca0a65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6589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User\Desktop\Новая папка (3)\3c08f1c0f0b62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8672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 descr="C:\Users\User\Desktop\Новая папка (3)\3070865154348895c8e6f0a15788c42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976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User\Desktop\Новая папка (3)\87985143_0_658ce_a6ef6116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926"/>
            <a:ext cx="9144000" cy="689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98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User\Desktop\Новая папка (3)\d006ab436567665b698c6e8ce49af1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520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User\Desktop\Новая папка (3)\biser.info_192026589148b4cfaf1c6b4_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01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User\Desktop\Новая папка (3)\route_1163_1508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4660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User\Desktop\Новая папка (3)\скачанные файлы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0"/>
            <a:ext cx="954055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0979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User\Desktop\Новая папка (3)\0001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0"/>
            <a:ext cx="61206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5824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User\Desktop\Новая папка (3)\yarmarka_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193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User\Desktop\Новая папка (3)\98982_html_ed83a3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3964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User\Desktop\Новая папка (3)\1162187401_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261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User\Desktop\Новая папка (3)\bca773c2c5a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8029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Users\User\Desktop\Новая папка (3)\sever_08-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0787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User\Desktop\Новая папка (3)\p10704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87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User\Desktop\Новая папка (3)\novgorodskiy_torg_v_drevney_rusi._istoriya_na_kartinah_appolinariya_mihaylovicha_vasneco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4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User\Desktop\Новая папка (3)\image_32077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452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User\Desktop\Новая папка (3)\1ea47e0a5ac857157e7d2feecd1179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828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User\Desktop\Новая папка (3)\9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9760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User\Desktop\Новая папка (3)\image_32076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391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Users\User\Desktop\Новая папка (3)\миниатюрная резьба по кости бивень мамонта размер 110-157 мм 2006 г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Users\User\Desktop\Новая папка (3)\3307011d19d4f281deb8b654d90720b1-899x5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64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0</Words>
  <Application>Microsoft Office PowerPoint</Application>
  <PresentationFormat>Экран (4:3)</PresentationFormat>
  <Paragraphs>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</cp:revision>
  <dcterms:created xsi:type="dcterms:W3CDTF">2015-11-15T10:07:09Z</dcterms:created>
  <dcterms:modified xsi:type="dcterms:W3CDTF">2016-01-12T05:54:31Z</dcterms:modified>
</cp:coreProperties>
</file>