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C5FC-CFEE-46AF-A919-F2F97B6F862E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871D-C81D-4A50-90DB-CF75AF747B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C5FC-CFEE-46AF-A919-F2F97B6F862E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871D-C81D-4A50-90DB-CF75AF747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C5FC-CFEE-46AF-A919-F2F97B6F862E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871D-C81D-4A50-90DB-CF75AF747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C5FC-CFEE-46AF-A919-F2F97B6F862E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871D-C81D-4A50-90DB-CF75AF747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C5FC-CFEE-46AF-A919-F2F97B6F862E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432871D-C81D-4A50-90DB-CF75AF747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C5FC-CFEE-46AF-A919-F2F97B6F862E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871D-C81D-4A50-90DB-CF75AF747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C5FC-CFEE-46AF-A919-F2F97B6F862E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871D-C81D-4A50-90DB-CF75AF747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C5FC-CFEE-46AF-A919-F2F97B6F862E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871D-C81D-4A50-90DB-CF75AF747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C5FC-CFEE-46AF-A919-F2F97B6F862E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871D-C81D-4A50-90DB-CF75AF747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C5FC-CFEE-46AF-A919-F2F97B6F862E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871D-C81D-4A50-90DB-CF75AF747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C5FC-CFEE-46AF-A919-F2F97B6F862E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871D-C81D-4A50-90DB-CF75AF747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A7BC5FC-CFEE-46AF-A919-F2F97B6F862E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432871D-C81D-4A50-90DB-CF75AF747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7969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Сергий Радонежский</a:t>
            </a:r>
            <a:endParaRPr lang="ru-RU" dirty="0"/>
          </a:p>
        </p:txBody>
      </p:sp>
      <p:pic>
        <p:nvPicPr>
          <p:cNvPr id="4" name="Содержимое 3" descr="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71546"/>
            <a:ext cx="9144000" cy="5572164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141763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Свято – Троицкая Сергиева Лавра находится в Сергиевом – </a:t>
            </a:r>
            <a:r>
              <a:rPr lang="ru-RU" sz="2800" dirty="0" err="1" smtClean="0">
                <a:solidFill>
                  <a:schemeClr val="tx1"/>
                </a:solidFill>
              </a:rPr>
              <a:t>Пасаде</a:t>
            </a:r>
            <a:r>
              <a:rPr lang="ru-RU" sz="2800" dirty="0" smtClean="0">
                <a:solidFill>
                  <a:schemeClr val="tx1"/>
                </a:solidFill>
              </a:rPr>
              <a:t> (под Москвой)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39489d_14be6fc61f2247b297f85e6c584d5656 (1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14422"/>
            <a:ext cx="8072493" cy="550058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8229600" cy="857256"/>
          </a:xfrm>
          <a:solidFill>
            <a:schemeClr val="tx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Пять чудес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1285860"/>
            <a:ext cx="4572032" cy="52864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 Исцелял больных людей (одним касание руки исцелял слепоту и дарил незрячим зрение, исцелял немощных, хромых и немых).</a:t>
            </a:r>
          </a:p>
          <a:p>
            <a:r>
              <a:rPr lang="ru-RU" dirty="0" smtClean="0"/>
              <a:t>2 Дар провидения (благословил князя Дмитрия на битву с Мамаем  на Куликовом поле. И предсказал победу русскому войску.</a:t>
            </a:r>
            <a:endParaRPr lang="ru-RU" dirty="0"/>
          </a:p>
        </p:txBody>
      </p:sp>
      <p:pic>
        <p:nvPicPr>
          <p:cNvPr id="4" name="Рисунок 3" descr="i4734-icon-midd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736"/>
            <a:ext cx="3694149" cy="50720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4043362" cy="6858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3 Отгонял бесов (молитвой боролся с искушениями лукавого)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4 Сергиев родник (в монастыре, где прибывал Сергий, кончилась вода. Тогда молитвой он начал просить Бога послать воды. Окрестил место святой водой и на этом месте пробился родник).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______________________________________________________________48_______8__4_______4____5_8__4____8__4_______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142852"/>
            <a:ext cx="4068492" cy="652057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71858" cy="622619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5 Книга просияла небесным светом (однажды Сергий читал о житие Богородицы и был лишь один источник света – лампада. Внезапно она потухла. Тогда Сергий начал молиться и книга просияла небесным светом. Сергий смог дочитать житие без света)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12810" y="142852"/>
            <a:ext cx="4548302" cy="657229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324cb893b20b625958143d45e9e25f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714356"/>
            <a:ext cx="9144000" cy="6143644"/>
          </a:xfrm>
        </p:spPr>
      </p:pic>
      <p:sp>
        <p:nvSpPr>
          <p:cNvPr id="6" name="TextBox 5"/>
          <p:cNvSpPr txBox="1"/>
          <p:nvPr/>
        </p:nvSpPr>
        <p:spPr>
          <a:xfrm>
            <a:off x="714348" y="0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Свято-Троицкая Сергиева лавра</a:t>
            </a:r>
            <a:endParaRPr lang="ru-RU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4000528" cy="61436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Знаменитый на весь мир монастырь был основан Сергием Радонежским. На протяжение столетий Троице – Сергиева лавра является одной из самых почитаемых </a:t>
            </a:r>
            <a:r>
              <a:rPr lang="ru-RU" dirty="0" err="1" smtClean="0"/>
              <a:t>почитаемых</a:t>
            </a:r>
            <a:r>
              <a:rPr lang="ru-RU" dirty="0" smtClean="0"/>
              <a:t> общерусских святынь. Крупнейшим центром духовного просвещения и культуры. Троицкий монастырь не раз подвергался нападениям неприятеля.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troice-sergieva_lavra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500042"/>
            <a:ext cx="5000628" cy="49292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3757610" cy="207170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Троицкий собор – первое каменное сооружение монастыря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DPP_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06689" y="214290"/>
            <a:ext cx="4286281" cy="3214710"/>
          </a:xfrm>
        </p:spPr>
      </p:pic>
      <p:pic>
        <p:nvPicPr>
          <p:cNvPr id="5" name="Рисунок 4" descr="42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857496"/>
            <a:ext cx="4471973" cy="38608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3504" y="3786190"/>
            <a:ext cx="32861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 нем находятся мощи Преподобного Сергия Радонежского</a:t>
            </a:r>
            <a:endParaRPr lang="ru-RU" sz="2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214290"/>
            <a:ext cx="5186370" cy="636907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Вера в единого Бога, который сотворил мир и человека, живущего в нем. Единый Бог в тоже время есть единосущная Троица, представленная в ипостасях Бога Отца, Бога Сына и Бога Духа Святого.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Время жизни преподобного – тяжелое время, когда бесконечные междоусобицы разрушали страну, только общая вера объединяла людей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tx1"/>
                </a:solidFill>
              </a:rPr>
              <a:t>Великий Сергий, собирая воедино русских людей в те далекие времена, учил совместной жизни, объединению перед лицом общих трудностей и проблем, совместной защите своего отечества.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праведник и пророк Сергий посвятил свой храм Троице – “дабы воззрением на нее побеждать ненавистную рознь”.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857232"/>
            <a:ext cx="3672866" cy="492922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622619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Троица, единосущная и нераздельная, отразившись в бесчисленных храмах и иконах, стала для древней Руси символом единства страны, духовной общности народа, взаимной любви, готовности к самопожертвованию.</a:t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2VSN_004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471478"/>
            <a:ext cx="3786214" cy="568642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102</TotalTime>
  <Words>240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Сергий Радонежский</vt:lpstr>
      <vt:lpstr>Пять чудес </vt:lpstr>
      <vt:lpstr>3 Отгонял бесов (молитвой боролся с искушениями лукавого) 4 Сергиев родник (в монастыре, где прибывал Сергий, кончилась вода. Тогда молитвой он начал просить Бога послать воды. Окрестил место святой водой и на этом месте пробился родник).</vt:lpstr>
      <vt:lpstr>5 Книга просияла небесным светом (однажды Сергий читал о житие Богородицы и был лишь один источник света – лампада. Внезапно она потухла. Тогда Сергий начал молиться и книга просияла небесным светом. Сергий смог дочитать житие без света)</vt:lpstr>
      <vt:lpstr>Слайд 5</vt:lpstr>
      <vt:lpstr>Слайд 6</vt:lpstr>
      <vt:lpstr>Троицкий собор – первое каменное сооружение монастыря</vt:lpstr>
      <vt:lpstr>Вера в единого Бога, который сотворил мир и человека, живущего в нем. Единый Бог в тоже время есть единосущная Троица, представленная в ипостасях Бога Отца, Бога Сына и Бога Духа Святого. Время жизни преподобного – тяжелое время, когда бесконечные междоусобицы разрушали страну, только общая вера объединяла людей.  Великий Сергий, собирая воедино русских людей в те далекие времена, учил совместной жизни, объединению перед лицом общих трудностей и проблем, совместной защите своего отечества. праведник и пророк Сергий посвятил свой храм Троице – “дабы воззрением на нее побеждать ненавистную рознь”. </vt:lpstr>
      <vt:lpstr>Троица, единосущная и нераздельная, отразившись в бесчисленных храмах и иконах, стала для древней Руси символом единства страны, духовной общности народа, взаимной любви, готовности к самопожертвованию. </vt:lpstr>
      <vt:lpstr>Свято – Троицкая Сергиева Лавра находится в Сергиевом – Пасаде (под Москвой)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Сергий Радонежский</dc:title>
  <dc:creator>1</dc:creator>
  <cp:lastModifiedBy>1</cp:lastModifiedBy>
  <cp:revision>6</cp:revision>
  <dcterms:created xsi:type="dcterms:W3CDTF">2015-09-20T14:38:52Z</dcterms:created>
  <dcterms:modified xsi:type="dcterms:W3CDTF">2015-09-20T16:28:16Z</dcterms:modified>
</cp:coreProperties>
</file>