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FEC8-C700-47E1-A511-788B8F516784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6211-FCAE-4539-B590-D749E87403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FEC8-C700-47E1-A511-788B8F516784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6211-FCAE-4539-B590-D749E87403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FEC8-C700-47E1-A511-788B8F516784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6211-FCAE-4539-B590-D749E87403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FEC8-C700-47E1-A511-788B8F516784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6211-FCAE-4539-B590-D749E87403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FEC8-C700-47E1-A511-788B8F516784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6211-FCAE-4539-B590-D749E87403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FEC8-C700-47E1-A511-788B8F516784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6211-FCAE-4539-B590-D749E87403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FEC8-C700-47E1-A511-788B8F516784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6211-FCAE-4539-B590-D749E87403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FEC8-C700-47E1-A511-788B8F516784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6211-FCAE-4539-B590-D749E87403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FEC8-C700-47E1-A511-788B8F516784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6211-FCAE-4539-B590-D749E87403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FEC8-C700-47E1-A511-788B8F516784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6211-FCAE-4539-B590-D749E87403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FEC8-C700-47E1-A511-788B8F516784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6211-FCAE-4539-B590-D749E87403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EFEC8-C700-47E1-A511-788B8F516784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D6211-FCAE-4539-B590-D749E87403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0.liveinternet.ru/images/attach/c/3/77/725/77725784_large_1314898723_zvonok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mg0.liveinternet.ru/images/attach/c/3/77/846/77846664_Buratino_za_partoy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hyperlink" Target="http://img1.liveinternet.ru/images/attach/c/3/75/486/75486811_18150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um.pwonline.ru/showimg.php?url=http://img-fotki.yandex.ru/get/5210/valenta-mog.196/0_7714d_e36d2391_L.pn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afisha.nordportal.ru/upload/resize_cache/iblock/f5a/600_600_1/104195.jpe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kar62.ru/upload/images/6c/6ce036ec85e7620b84366514908e6397thumb640x48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hullumaja.com/files/pictures/2009/11/13/PzGoJ7Ndzu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zon.ru/multimedia/books_covers/1001564416.jp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static.ozone.ru/multimedia/books_covers/100060512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tic.ozone.ru/multimedia/books_covers/1003210719.jpg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hyperlink" Target="http://www.libex.ru/dimg/14380.jpg" TargetMode="External"/><Relationship Id="rId4" Type="http://schemas.openxmlformats.org/officeDocument/2006/relationships/hyperlink" Target="http://files.ru.ladoshki.com/data/goesdown/Sergunenkov_Boris/pics/_author.jpg" TargetMode="Externa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857519"/>
          </a:xfrm>
        </p:spPr>
        <p:txBody>
          <a:bodyPr>
            <a:normAutofit/>
          </a:bodyPr>
          <a:lstStyle/>
          <a:p>
            <a:r>
              <a:rPr lang="ru-RU" dirty="0"/>
              <a:t>Очеловеченный мир сказок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</a:t>
            </a:r>
            <a:r>
              <a:rPr lang="ru-RU" dirty="0"/>
              <a:t>. </a:t>
            </a:r>
            <a:r>
              <a:rPr lang="ru-RU" dirty="0" err="1"/>
              <a:t>Сергуненкова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smtClean="0"/>
              <a:t>(Урок чтения. 2 класс.)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4929198"/>
            <a:ext cx="3629028" cy="150019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Составила: </a:t>
            </a:r>
            <a:r>
              <a:rPr lang="ru-RU" dirty="0" smtClean="0">
                <a:solidFill>
                  <a:schemeClr val="tx1"/>
                </a:solidFill>
              </a:rPr>
              <a:t>Суворова И.Д.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читель начальных классов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МОУ «СОШ с. </a:t>
            </a:r>
            <a:r>
              <a:rPr lang="ru-RU" dirty="0" err="1" smtClean="0">
                <a:solidFill>
                  <a:schemeClr val="tx1"/>
                </a:solidFill>
              </a:rPr>
              <a:t>Тёпловка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mtClean="0">
                <a:solidFill>
                  <a:schemeClr val="tx1"/>
                </a:solidFill>
              </a:rPr>
              <a:t>2015год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0" name="Picture 2" descr="http://img0.liveinternet.ru/images/attach/c/3/77/725/77725784_large_1314898723_zvono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429000"/>
            <a:ext cx="3576659" cy="2529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03220"/>
            <a:ext cx="9144000" cy="34163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Мы пришли сюда учиться,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Не лениться, а трудиться.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Работаем старательно,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Слушаем внимательно.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ttp://img0.liveinternet.ru/images/attach/c/3/77/846/77846664_Buratino_za_partoy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643314"/>
            <a:ext cx="3638810" cy="2809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Загадка.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14348" y="1900361"/>
            <a:ext cx="73581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200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абочая тетрадь        стр. 52.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img1.liveinternet.ru/images/attach/c/3/75/486/75486811_18150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238500"/>
            <a:ext cx="5076825" cy="3619500"/>
          </a:xfrm>
          <a:prstGeom prst="rect">
            <a:avLst/>
          </a:prstGeom>
          <a:noFill/>
        </p:spPr>
      </p:pic>
      <p:pic>
        <p:nvPicPr>
          <p:cNvPr id="17412" name="Picture 4" descr="http://afisha.nordportal.ru/upload/resize_cache/iblock/f5a/600_600_1/104195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428868"/>
            <a:ext cx="3696917" cy="2957533"/>
          </a:xfrm>
          <a:prstGeom prst="rect">
            <a:avLst/>
          </a:prstGeom>
          <a:noFill/>
        </p:spPr>
      </p:pic>
      <p:pic>
        <p:nvPicPr>
          <p:cNvPr id="17416" name="Picture 8" descr="http://forum.pwonline.ru/showimg.php?url=http%3A%2F%2Fimg-fotki.yandex.ru%2Fget%2F5210%2Fvalenta-mog.196%2F0_7714d_e36d2391_L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214290"/>
            <a:ext cx="3214678" cy="3167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ikar62.ru/upload/images/6c/6ce036ec85e7620b84366514908e6397thumb640x48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98633"/>
            <a:ext cx="3286148" cy="4425789"/>
          </a:xfrm>
          <a:prstGeom prst="rect">
            <a:avLst/>
          </a:prstGeom>
          <a:noFill/>
        </p:spPr>
      </p:pic>
      <p:pic>
        <p:nvPicPr>
          <p:cNvPr id="16390" name="Picture 6" descr="http://www.hullumaja.com/files/pictures/2009/11/13/PzGoJ7Ndzu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28604"/>
            <a:ext cx="7773169" cy="584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static.ozone.ru/multimedia/books_covers/100060512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42852"/>
            <a:ext cx="1905000" cy="24574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5543560" cy="11319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Борис Николаевич </a:t>
            </a:r>
            <a:r>
              <a:rPr lang="ru-RU" dirty="0" err="1" smtClean="0"/>
              <a:t>Сергуненков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files.ru.ladoshki.com/data/goesdown/Sergunenkov_Boris/pics/_autho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643050"/>
            <a:ext cx="3429024" cy="4643470"/>
          </a:xfrm>
          <a:prstGeom prst="rect">
            <a:avLst/>
          </a:prstGeom>
          <a:noFill/>
        </p:spPr>
      </p:pic>
      <p:pic>
        <p:nvPicPr>
          <p:cNvPr id="18436" name="Picture 4" descr="http://static.ozone.ru/multimedia/books_covers/100321071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1500174"/>
            <a:ext cx="2211720" cy="3071834"/>
          </a:xfrm>
          <a:prstGeom prst="rect">
            <a:avLst/>
          </a:prstGeom>
          <a:noFill/>
        </p:spPr>
      </p:pic>
      <p:pic>
        <p:nvPicPr>
          <p:cNvPr id="18440" name="Picture 8" descr="http://www.ozon.ru/multimedia/books_covers/1001564416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2428868"/>
            <a:ext cx="1905000" cy="3143250"/>
          </a:xfrm>
          <a:prstGeom prst="rect">
            <a:avLst/>
          </a:prstGeom>
          <a:noFill/>
        </p:spPr>
      </p:pic>
      <p:pic>
        <p:nvPicPr>
          <p:cNvPr id="18442" name="Picture 10" descr="http://www.libex.ru/dimg/1438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9124" y="3643314"/>
            <a:ext cx="2214578" cy="2952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Итог урока.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42910" y="1626225"/>
            <a:ext cx="821537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– Как вы понимаете слова писателя:«Я очеловечиваю мир…»?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 каким настроением уходите с урока?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 Как бы вы сами оценили свою работу?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http://im3-tub-ru.yandex.net/i?id=260409409-14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5286388"/>
            <a:ext cx="1428750" cy="1181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2"/>
                </a:solidFill>
              </a:rPr>
              <a:t>Д/З</a:t>
            </a:r>
            <a:endParaRPr lang="ru-RU" sz="6600" dirty="0">
              <a:solidFill>
                <a:schemeClr val="accent2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71472" y="2171501"/>
            <a:ext cx="80010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7025" algn="l"/>
              </a:tabLs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Пересказать</a:t>
            </a:r>
            <a:r>
              <a:rPr kumimoji="0" lang="ru-RU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сказку «Одуванчик» по плану и ключевым словам (тетрадь, с. 52, задание 2).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http://im5-tub-ru.yandex.net/i?id=544321883-71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642918"/>
            <a:ext cx="1785950" cy="1750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104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JournalC</vt:lpstr>
      <vt:lpstr>Times New Roman</vt:lpstr>
      <vt:lpstr>Тема Office</vt:lpstr>
      <vt:lpstr>Очеловеченный мир сказок  Б. Сергуненкова. (Урок чтения. 2 класс.)</vt:lpstr>
      <vt:lpstr>Презентация PowerPoint</vt:lpstr>
      <vt:lpstr>Загадка.</vt:lpstr>
      <vt:lpstr>Презентация PowerPoint</vt:lpstr>
      <vt:lpstr>Презентация PowerPoint</vt:lpstr>
      <vt:lpstr>Борис Николаевич Сергуненков.</vt:lpstr>
      <vt:lpstr>Итог урока.</vt:lpstr>
      <vt:lpstr>Д/З</vt:lpstr>
    </vt:vector>
  </TitlesOfParts>
  <Company>WolfishLair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Очеловеченный мир сказок  Б. Сергуненкова. (Урок чтения. 2 класс.)</dc:title>
  <dc:creator>2011</dc:creator>
  <cp:lastModifiedBy>2014</cp:lastModifiedBy>
  <cp:revision>5</cp:revision>
  <dcterms:created xsi:type="dcterms:W3CDTF">2013-04-27T13:58:47Z</dcterms:created>
  <dcterms:modified xsi:type="dcterms:W3CDTF">2016-01-18T15:28:56Z</dcterms:modified>
</cp:coreProperties>
</file>