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7253D-B11C-4903-AE57-18EA9AA3DE9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2BAEE-EFDF-4472-9B50-668C0B793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csfab.com/download/image/74744/1280x1024_prazdnik-ukrasheniya-rozhdestvo-shariki-novyij-g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772400" cy="2000264"/>
          </a:xfrm>
        </p:spPr>
        <p:txBody>
          <a:bodyPr>
            <a:noAutofit/>
          </a:bodyPr>
          <a:lstStyle/>
          <a:p>
            <a:pPr algn="l"/>
            <a:r>
              <a:rPr lang="ru-RU" sz="11500" b="1" spc="3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год </a:t>
            </a:r>
            <a:r>
              <a:rPr lang="ru-RU" sz="8800" b="1" spc="-15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рядом с нами</a:t>
            </a:r>
            <a:endParaRPr lang="ru-RU" sz="9600" b="1" spc="-15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picsfab.com/download/image/90872/640x480_novyij-god-rozhdestvo-elka-ogni-sneg-kres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http://picsfab.com/download/image/92822/960x640_novyij-god-ded-moroz-loshad-podar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picsfab.com/download/image/74567/960x640_snegoviki-novyij-g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Новый год рядом с нами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год вокруг нас</dc:title>
  <dc:creator>Acer</dc:creator>
  <cp:lastModifiedBy>Acer</cp:lastModifiedBy>
  <cp:revision>6</cp:revision>
  <dcterms:created xsi:type="dcterms:W3CDTF">2015-12-20T13:15:31Z</dcterms:created>
  <dcterms:modified xsi:type="dcterms:W3CDTF">2015-12-20T14:01:22Z</dcterms:modified>
</cp:coreProperties>
</file>