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438-F721-4C43-B82E-86AC0DC41E9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F56-219A-495E-9150-F0D2B29D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438-F721-4C43-B82E-86AC0DC41E9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F56-219A-495E-9150-F0D2B29D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438-F721-4C43-B82E-86AC0DC41E9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F56-219A-495E-9150-F0D2B29D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438-F721-4C43-B82E-86AC0DC41E9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F56-219A-495E-9150-F0D2B29D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438-F721-4C43-B82E-86AC0DC41E9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F56-219A-495E-9150-F0D2B29D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438-F721-4C43-B82E-86AC0DC41E9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F56-219A-495E-9150-F0D2B29D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438-F721-4C43-B82E-86AC0DC41E9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F56-219A-495E-9150-F0D2B29D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438-F721-4C43-B82E-86AC0DC41E9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F56-219A-495E-9150-F0D2B29D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438-F721-4C43-B82E-86AC0DC41E9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F56-219A-495E-9150-F0D2B29D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438-F721-4C43-B82E-86AC0DC41E9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F56-219A-495E-9150-F0D2B29D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438-F721-4C43-B82E-86AC0DC41E9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F56-219A-495E-9150-F0D2B29D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1438-F721-4C43-B82E-86AC0DC41E9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6F56-219A-495E-9150-F0D2B29D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veta\Documents\шаблоны для презентаций\КРАСОТА (картинки)\0e0ced3172b7c8c26d0b31a3e92e8a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43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7" y="548680"/>
            <a:ext cx="49685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ПОЧВЕННЫЕ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РЕСУРСЫ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РОССИИ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Sveta\Documents\шаблоны для презентаций\КРАСОТА (картинки)\1073_razdel-proekta-lperechen-meropriyatij-po-oxrane-okruzhayushhej-sredy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6972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ПОЧВЕННЫЕ  РЕСУРСЫ – </a:t>
            </a:r>
          </a:p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почва,</a:t>
            </a:r>
          </a:p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 используемая для производства</a:t>
            </a:r>
          </a:p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с</a:t>
            </a:r>
            <a:r>
              <a:rPr lang="ru-RU" sz="3600" dirty="0" smtClean="0">
                <a:solidFill>
                  <a:srgbClr val="FFC000"/>
                </a:solidFill>
              </a:rPr>
              <a:t>ельскохозяйственной продукции.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Sveta\Documents\шаблоны для презентаций\КРАСОТА (картинки)\1073_razdel-proekta-lperechen-meropriyatij-po-oxrane-okruzhayushhej-sredy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404664"/>
            <a:ext cx="6674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ЗНАЧЕНИЕ  ПОЧВЫ  ДЛЯ  ЧЕЛОВЕКА: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208823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Источник получения с/</a:t>
            </a:r>
            <a:r>
              <a:rPr lang="ru-RU" sz="2800" dirty="0" err="1" smtClean="0">
                <a:solidFill>
                  <a:srgbClr val="FFC000"/>
                </a:solidFill>
              </a:rPr>
              <a:t>х</a:t>
            </a:r>
            <a:r>
              <a:rPr lang="ru-RU" sz="2800" dirty="0" smtClean="0">
                <a:solidFill>
                  <a:srgbClr val="FFC000"/>
                </a:solidFill>
              </a:rPr>
              <a:t> продукции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340768"/>
            <a:ext cx="216024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Источник сырья для </a:t>
            </a:r>
            <a:r>
              <a:rPr lang="ru-RU" sz="2800" dirty="0" err="1" smtClean="0">
                <a:solidFill>
                  <a:srgbClr val="FFC000"/>
                </a:solidFill>
              </a:rPr>
              <a:t>промышлен-ности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340768"/>
            <a:ext cx="201622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Среда  обитания живых организмов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1340768"/>
            <a:ext cx="208823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Участвует в </a:t>
            </a:r>
            <a:r>
              <a:rPr lang="ru-RU" sz="2800" dirty="0" err="1" smtClean="0">
                <a:solidFill>
                  <a:srgbClr val="FFC000"/>
                </a:solidFill>
              </a:rPr>
              <a:t>биологичес-ком</a:t>
            </a:r>
            <a:r>
              <a:rPr lang="ru-RU" sz="2800" dirty="0" smtClean="0">
                <a:solidFill>
                  <a:srgbClr val="FFC000"/>
                </a:solidFill>
              </a:rPr>
              <a:t> круговороте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Sveta\Documents\шаблоны для презентаций\шаблоны для презентаций\шаблоны\sustainable-620x4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404664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Эрозия почвы </a:t>
            </a:r>
            <a:r>
              <a:rPr lang="ru-RU" sz="3200" b="1" dirty="0" smtClean="0"/>
              <a:t>– разрушение </a:t>
            </a:r>
          </a:p>
          <a:p>
            <a:pPr algn="ctr"/>
            <a:r>
              <a:rPr lang="ru-RU" sz="3200" b="1" dirty="0" smtClean="0"/>
              <a:t>ее плодородного слоя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1412776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Виды эрозии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п</a:t>
            </a:r>
            <a:r>
              <a:rPr lang="ru-RU" sz="3200" b="1" dirty="0" smtClean="0">
                <a:solidFill>
                  <a:srgbClr val="FFC000"/>
                </a:solidFill>
              </a:rPr>
              <a:t>очвы: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641961">
            <a:off x="6627157" y="3168429"/>
            <a:ext cx="484632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0820380">
            <a:off x="7930261" y="3117356"/>
            <a:ext cx="484632" cy="1999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0072" y="5445224"/>
            <a:ext cx="17281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ВОДНАЯ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92280" y="5445224"/>
            <a:ext cx="18722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ВЕТРОВАЯ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Sveta\Documents\шаблоны для презентаций\шаблоны для презентаций\шаблоны\sustainable-620x4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ПРИЧИНЫ  РАЗВИТИЯ  ЭРОЗИИ  ПОЧВЫ: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916832"/>
            <a:ext cx="81008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Вырубка древесной растительности; 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Неумеренная распашка территории;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Нерегулируемый выпас скота;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Отсутствие противоэрозионной техники;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Отсутствие современных </a:t>
            </a:r>
            <a:r>
              <a:rPr lang="ru-RU" sz="3200" dirty="0" err="1" smtClean="0">
                <a:solidFill>
                  <a:schemeClr val="bg1"/>
                </a:solidFill>
              </a:rPr>
              <a:t>агротехнологий</a:t>
            </a:r>
            <a:r>
              <a:rPr lang="ru-RU" sz="3200" dirty="0" smtClean="0">
                <a:solidFill>
                  <a:schemeClr val="bg1"/>
                </a:solidFill>
              </a:rPr>
              <a:t>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Недостатки в хозяйственной организации </a:t>
            </a:r>
          </a:p>
          <a:p>
            <a:pPr marL="514350" indent="-514350"/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территории.</a:t>
            </a:r>
          </a:p>
          <a:p>
            <a:pPr marL="971550" lvl="1" indent="-514350">
              <a:buAutoNum type="arabicPeriod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.naszemiasto.pl/k/r/c5/b5/50ceff32083ad_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7924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МЕЛИОРАЦИЯ –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dirty="0" smtClean="0"/>
              <a:t>мероприятия, направленные на улучшение </a:t>
            </a:r>
          </a:p>
          <a:p>
            <a:pPr algn="ctr"/>
            <a:r>
              <a:rPr lang="ru-RU" sz="3200" dirty="0" smtClean="0"/>
              <a:t>п</a:t>
            </a:r>
            <a:r>
              <a:rPr lang="ru-RU" sz="3200" dirty="0" smtClean="0"/>
              <a:t>лодородия почвы.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429000"/>
            <a:ext cx="38683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Осушение;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Орошение;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Борьба с эрозией;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Химизация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.naszemiasto.pl/k/r/c5/b5/50ceff32083ad_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764704"/>
            <a:ext cx="7596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На основании параграфа 28 учебника заполните</a:t>
            </a:r>
          </a:p>
          <a:p>
            <a:pPr algn="ctr"/>
            <a:r>
              <a:rPr lang="ru-RU" sz="2800" dirty="0" smtClean="0"/>
              <a:t>т</a:t>
            </a:r>
            <a:r>
              <a:rPr lang="ru-RU" sz="2800" dirty="0" smtClean="0"/>
              <a:t>аблицу: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1" y="1844824"/>
          <a:ext cx="7920879" cy="460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139316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Вид мелиорации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Особенности данного вида мелиорации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Территории,</a:t>
                      </a:r>
                      <a:r>
                        <a:rPr lang="ru-RU" sz="2800" baseline="0" dirty="0" smtClean="0"/>
                        <a:t> где она проводится</a:t>
                      </a:r>
                      <a:endParaRPr lang="ru-RU" sz="2800" dirty="0"/>
                    </a:p>
                  </a:txBody>
                  <a:tcPr/>
                </a:tc>
              </a:tr>
              <a:tr h="7518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Осушение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7518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Орошение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95973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Борьба с эрозией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7518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Химизация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Sveta\Documents\шаблоны для презентаций\КРАСОТА (картинки)\1073_razdel-proekta-lperechen-meropriyatij-po-oxrane-okruzhayushhej-sredy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69269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ДОМАШНЕЕ  ЗАДАНИЕ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700808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П. 28, таблица, подготовиться к тестированию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137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22</cp:revision>
  <dcterms:created xsi:type="dcterms:W3CDTF">2016-01-17T13:01:06Z</dcterms:created>
  <dcterms:modified xsi:type="dcterms:W3CDTF">2016-01-17T13:59:55Z</dcterms:modified>
</cp:coreProperties>
</file>