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2656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«ДОРОЖНЫЙ  ЗНАК»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завуч\Desktop\Перекресток 2015\светофор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90443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«ДОРОЖНЫЙ  ЗНАК»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565" y="3356992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229200"/>
            <a:ext cx="5504656" cy="1198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ЧТОБ МАШИНЫ НЕ СПЕШИЛИ,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ШЕЛ СПОКОЙНО ПЕШЕХОД,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ПОМОГАТЬ МЫ ИМ РЕШИЛИ,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МЫ ДЕЖУРИМ КРУГЛЫЙ ГОД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«ДОРОЖНЫЙ  ЗНАК»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завуч\Desktop\Перекресток 2015\IMG_2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24744"/>
            <a:ext cx="4392488" cy="3294367"/>
          </a:xfrm>
          <a:prstGeom prst="rect">
            <a:avLst/>
          </a:prstGeom>
          <a:noFill/>
        </p:spPr>
      </p:pic>
      <p:pic>
        <p:nvPicPr>
          <p:cNvPr id="9218" name="Picture 2" descr="C:\Users\завуч\Desktop\Перекресток 2015\юид выступа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3530166" cy="2353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157192"/>
            <a:ext cx="5504656" cy="1198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САМЫЙ МАЛЫЙ ЗНАК ДОРОЖНЫЙ,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ОН СТОИТ НЕ ПРОСТО ТАК.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БУДЬТЕ, БУДЬТЕ ОСТОРОЖНЫ,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УВАЖАЙТЕ КАЖДЫЙ ЗНАК!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«ДОРОЖНЫЙ  ЗНАК»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завуч\Desktop\Перекресток 2015\дорожные зна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3953755" cy="3312368"/>
          </a:xfrm>
          <a:prstGeom prst="rect">
            <a:avLst/>
          </a:prstGeom>
          <a:noFill/>
        </p:spPr>
      </p:pic>
      <p:pic>
        <p:nvPicPr>
          <p:cNvPr id="2051" name="Picture 3" descr="C:\Users\завуч\Desktop\Перекресток 2015\большие зна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626410" cy="3149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08920"/>
            <a:ext cx="4248472" cy="1512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ЭТОТ ЗНАК ВАЖНЕЕ ВСЕХ,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ОНТРЕБУЕТ ВНИМАНИЯ!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ЖИЗНЬ ДЕТЕЙ ОН БЕРЕЖЁТ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ОТ ТРАВМЫ И СТРАДАНИЯ!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«ДОРОЖНЫЙ  ЗНАК»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завуч\Desktop\Перекресток 2015\осторожно дети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4248472" cy="1512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ЭТОТ ЗНАК ДЛЯ ВСЕХ ТРЕВОГА: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ЭТО «СКОЛЬЗКАЯ ДОРОГА»!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ТИШЕ, ТИШЕ, НЕ ШУМИТЕ,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ВЫ НА ЗНАК ЛИШЬ ПОСМОТРИТЕ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«ДОРОЖНЫЙ  ЗНАК»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завуч\Desktop\Перекресток 2015\скользкая 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80728"/>
            <a:ext cx="3993232" cy="3993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4896544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ТУТ СИГНАЛИТЬ НЕ ГОДИТСЯ: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РЯДОМ ШКОЛА И БОЛЬНИЦА.</a:t>
            </a:r>
          </a:p>
          <a:p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«ДОРОЖНЫЙ  ЗНАК»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завуч\Desktop\Перекресток 2015\нет зву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52736"/>
            <a:ext cx="3960440" cy="3993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3563888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НУЖНО ВАМ СВЯЗАТЬСЯ С ДРУГОМ?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«ТЕЛЕФОН» К ВАШИМ УСЛУГАМ</a:t>
            </a:r>
          </a:p>
          <a:p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«ДОРОЖНЫЙ  ЗНАК»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завуч\Desktop\Перекресток 2015\телефон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433564" cy="5173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01008"/>
            <a:ext cx="3563888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«МЕСТО ОТДЫХА» - ЗНАК ОЗНАЧАЕТ,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КАЖДЫЙ ВОДИТЕЛЬ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ЗНАК ЭТОТ ЗНАЕТ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«ДОРОЖНЫЙ  ЗНАК»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завуч\Desktop\Перекресток 2015\место отдых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020888" cy="402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85184"/>
            <a:ext cx="5724128" cy="1395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ТУТ И ВИЛКА, ТУТ И ЛОЖКА,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ПОДЗАПРАВИТЬСЯ НЕМНОЖКО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«ДОРОЖНЫЙ  ЗНАК»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завуч\Desktop\Перекресток 2015\пункт питания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353777" cy="4015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167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завуч</cp:lastModifiedBy>
  <cp:revision>5</cp:revision>
  <dcterms:created xsi:type="dcterms:W3CDTF">2015-03-13T19:16:17Z</dcterms:created>
  <dcterms:modified xsi:type="dcterms:W3CDTF">2015-03-13T19:40:05Z</dcterms:modified>
</cp:coreProperties>
</file>