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ED4B8C-6245-43F5-ABA5-A88AA7180169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4B6D900C-22D1-473F-9B58-C2D56A1CD399}">
      <dgm:prSet phldrT="[Текст]"/>
      <dgm:spPr/>
      <dgm:t>
        <a:bodyPr/>
        <a:lstStyle/>
        <a:p>
          <a:r>
            <a:rPr lang="ru-RU" dirty="0" smtClean="0"/>
            <a:t>Несовершенная система обучения</a:t>
          </a:r>
          <a:endParaRPr lang="ru-RU" dirty="0"/>
        </a:p>
      </dgm:t>
    </dgm:pt>
    <dgm:pt modelId="{ABFF30A0-B1E7-489B-AC19-08E9B8CEFD27}" type="parTrans" cxnId="{5F4C5AFE-56A2-439E-932A-EF5C6593A9F4}">
      <dgm:prSet/>
      <dgm:spPr/>
      <dgm:t>
        <a:bodyPr/>
        <a:lstStyle/>
        <a:p>
          <a:endParaRPr lang="ru-RU"/>
        </a:p>
      </dgm:t>
    </dgm:pt>
    <dgm:pt modelId="{FF61640D-A138-4B38-9C26-FC9C363FA4B1}" type="sibTrans" cxnId="{5F4C5AFE-56A2-439E-932A-EF5C6593A9F4}">
      <dgm:prSet/>
      <dgm:spPr/>
      <dgm:t>
        <a:bodyPr/>
        <a:lstStyle/>
        <a:p>
          <a:endParaRPr lang="ru-RU"/>
        </a:p>
      </dgm:t>
    </dgm:pt>
    <dgm:pt modelId="{A1F7279A-A7AA-4469-B43B-2DB9BBC4B1EE}">
      <dgm:prSet phldrT="[Текст]"/>
      <dgm:spPr/>
      <dgm:t>
        <a:bodyPr/>
        <a:lstStyle/>
        <a:p>
          <a:r>
            <a:rPr lang="ru-RU" dirty="0" smtClean="0"/>
            <a:t>Колоссальная учебная нагрузка</a:t>
          </a:r>
          <a:endParaRPr lang="ru-RU" dirty="0"/>
        </a:p>
      </dgm:t>
    </dgm:pt>
    <dgm:pt modelId="{52D0C6E0-9CEE-498B-82F5-BBFF77FA143C}" type="parTrans" cxnId="{643541BE-D718-4BE3-87A4-42B0054ABA88}">
      <dgm:prSet/>
      <dgm:spPr/>
      <dgm:t>
        <a:bodyPr/>
        <a:lstStyle/>
        <a:p>
          <a:endParaRPr lang="ru-RU"/>
        </a:p>
      </dgm:t>
    </dgm:pt>
    <dgm:pt modelId="{0E209E2D-56CC-43E4-82C5-2D59700A7C42}" type="sibTrans" cxnId="{643541BE-D718-4BE3-87A4-42B0054ABA88}">
      <dgm:prSet/>
      <dgm:spPr/>
      <dgm:t>
        <a:bodyPr/>
        <a:lstStyle/>
        <a:p>
          <a:endParaRPr lang="ru-RU"/>
        </a:p>
      </dgm:t>
    </dgm:pt>
    <dgm:pt modelId="{3D01557F-D199-483F-8A33-EC35AF313166}">
      <dgm:prSet phldrT="[Текст]"/>
      <dgm:spPr/>
      <dgm:t>
        <a:bodyPr/>
        <a:lstStyle/>
        <a:p>
          <a:r>
            <a:rPr lang="ru-RU" dirty="0" smtClean="0"/>
            <a:t>Пониженная двигательная активность учащихся</a:t>
          </a:r>
          <a:endParaRPr lang="ru-RU" dirty="0"/>
        </a:p>
      </dgm:t>
    </dgm:pt>
    <dgm:pt modelId="{517D14E2-2B1C-4723-9130-81D7961A92D9}" type="parTrans" cxnId="{6F5F9935-61FC-4096-AFE5-55624AB7A762}">
      <dgm:prSet/>
      <dgm:spPr/>
      <dgm:t>
        <a:bodyPr/>
        <a:lstStyle/>
        <a:p>
          <a:endParaRPr lang="ru-RU"/>
        </a:p>
      </dgm:t>
    </dgm:pt>
    <dgm:pt modelId="{7127270C-FFA0-4855-B628-337A4E19AA29}" type="sibTrans" cxnId="{6F5F9935-61FC-4096-AFE5-55624AB7A762}">
      <dgm:prSet/>
      <dgm:spPr/>
      <dgm:t>
        <a:bodyPr/>
        <a:lstStyle/>
        <a:p>
          <a:endParaRPr lang="ru-RU"/>
        </a:p>
      </dgm:t>
    </dgm:pt>
    <dgm:pt modelId="{704F6C5E-9748-41A2-BFA9-61ECE8D76576}" type="pres">
      <dgm:prSet presAssocID="{02ED4B8C-6245-43F5-ABA5-A88AA7180169}" presName="CompostProcess" presStyleCnt="0">
        <dgm:presLayoutVars>
          <dgm:dir/>
          <dgm:resizeHandles val="exact"/>
        </dgm:presLayoutVars>
      </dgm:prSet>
      <dgm:spPr/>
    </dgm:pt>
    <dgm:pt modelId="{68BF4EF0-E5F7-4800-9044-324EE9E99221}" type="pres">
      <dgm:prSet presAssocID="{02ED4B8C-6245-43F5-ABA5-A88AA7180169}" presName="arrow" presStyleLbl="bgShp" presStyleIdx="0" presStyleCnt="1"/>
      <dgm:spPr/>
    </dgm:pt>
    <dgm:pt modelId="{02B7C456-F084-466A-B10C-CDFCE874A300}" type="pres">
      <dgm:prSet presAssocID="{02ED4B8C-6245-43F5-ABA5-A88AA7180169}" presName="linearProcess" presStyleCnt="0"/>
      <dgm:spPr/>
    </dgm:pt>
    <dgm:pt modelId="{3F5F3615-8737-4B5F-A245-DCAA537B60FE}" type="pres">
      <dgm:prSet presAssocID="{4B6D900C-22D1-473F-9B58-C2D56A1CD39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5F8E9-63C3-4A8D-8B54-2BF7698E356D}" type="pres">
      <dgm:prSet presAssocID="{FF61640D-A138-4B38-9C26-FC9C363FA4B1}" presName="sibTrans" presStyleCnt="0"/>
      <dgm:spPr/>
    </dgm:pt>
    <dgm:pt modelId="{883117B2-8258-4D72-ABAB-FC4EFAED676F}" type="pres">
      <dgm:prSet presAssocID="{A1F7279A-A7AA-4469-B43B-2DB9BBC4B1E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C2895-3DB3-4B59-9A56-B1C7208F5EA4}" type="pres">
      <dgm:prSet presAssocID="{0E209E2D-56CC-43E4-82C5-2D59700A7C42}" presName="sibTrans" presStyleCnt="0"/>
      <dgm:spPr/>
    </dgm:pt>
    <dgm:pt modelId="{E3A0C19C-DA12-4EE3-A60B-AD9A28532AB7}" type="pres">
      <dgm:prSet presAssocID="{3D01557F-D199-483F-8A33-EC35AF31316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4C5AFE-56A2-439E-932A-EF5C6593A9F4}" srcId="{02ED4B8C-6245-43F5-ABA5-A88AA7180169}" destId="{4B6D900C-22D1-473F-9B58-C2D56A1CD399}" srcOrd="0" destOrd="0" parTransId="{ABFF30A0-B1E7-489B-AC19-08E9B8CEFD27}" sibTransId="{FF61640D-A138-4B38-9C26-FC9C363FA4B1}"/>
    <dgm:cxn modelId="{B890EEB0-7A20-4589-A0A1-536B49A06A2B}" type="presOf" srcId="{4B6D900C-22D1-473F-9B58-C2D56A1CD399}" destId="{3F5F3615-8737-4B5F-A245-DCAA537B60FE}" srcOrd="0" destOrd="0" presId="urn:microsoft.com/office/officeart/2005/8/layout/hProcess9"/>
    <dgm:cxn modelId="{23162706-62BF-4B00-A69B-7D404D50D855}" type="presOf" srcId="{02ED4B8C-6245-43F5-ABA5-A88AA7180169}" destId="{704F6C5E-9748-41A2-BFA9-61ECE8D76576}" srcOrd="0" destOrd="0" presId="urn:microsoft.com/office/officeart/2005/8/layout/hProcess9"/>
    <dgm:cxn modelId="{94F09C79-F65F-4E02-BDB9-7ED95D934E07}" type="presOf" srcId="{3D01557F-D199-483F-8A33-EC35AF313166}" destId="{E3A0C19C-DA12-4EE3-A60B-AD9A28532AB7}" srcOrd="0" destOrd="0" presId="urn:microsoft.com/office/officeart/2005/8/layout/hProcess9"/>
    <dgm:cxn modelId="{D59AA022-BC6D-42C8-88A3-E8B81AC5A82D}" type="presOf" srcId="{A1F7279A-A7AA-4469-B43B-2DB9BBC4B1EE}" destId="{883117B2-8258-4D72-ABAB-FC4EFAED676F}" srcOrd="0" destOrd="0" presId="urn:microsoft.com/office/officeart/2005/8/layout/hProcess9"/>
    <dgm:cxn modelId="{6F5F9935-61FC-4096-AFE5-55624AB7A762}" srcId="{02ED4B8C-6245-43F5-ABA5-A88AA7180169}" destId="{3D01557F-D199-483F-8A33-EC35AF313166}" srcOrd="2" destOrd="0" parTransId="{517D14E2-2B1C-4723-9130-81D7961A92D9}" sibTransId="{7127270C-FFA0-4855-B628-337A4E19AA29}"/>
    <dgm:cxn modelId="{643541BE-D718-4BE3-87A4-42B0054ABA88}" srcId="{02ED4B8C-6245-43F5-ABA5-A88AA7180169}" destId="{A1F7279A-A7AA-4469-B43B-2DB9BBC4B1EE}" srcOrd="1" destOrd="0" parTransId="{52D0C6E0-9CEE-498B-82F5-BBFF77FA143C}" sibTransId="{0E209E2D-56CC-43E4-82C5-2D59700A7C42}"/>
    <dgm:cxn modelId="{46429AC6-A4A8-4E9C-B609-7C3A634F825B}" type="presParOf" srcId="{704F6C5E-9748-41A2-BFA9-61ECE8D76576}" destId="{68BF4EF0-E5F7-4800-9044-324EE9E99221}" srcOrd="0" destOrd="0" presId="urn:microsoft.com/office/officeart/2005/8/layout/hProcess9"/>
    <dgm:cxn modelId="{86C31800-6BD3-4CBF-8449-6C2C27D34A8A}" type="presParOf" srcId="{704F6C5E-9748-41A2-BFA9-61ECE8D76576}" destId="{02B7C456-F084-466A-B10C-CDFCE874A300}" srcOrd="1" destOrd="0" presId="urn:microsoft.com/office/officeart/2005/8/layout/hProcess9"/>
    <dgm:cxn modelId="{5B338BFA-31CC-424E-831A-586BCC7DE368}" type="presParOf" srcId="{02B7C456-F084-466A-B10C-CDFCE874A300}" destId="{3F5F3615-8737-4B5F-A245-DCAA537B60FE}" srcOrd="0" destOrd="0" presId="urn:microsoft.com/office/officeart/2005/8/layout/hProcess9"/>
    <dgm:cxn modelId="{CDE6EA39-FD2A-4A22-AF76-EA9C4BB7CC94}" type="presParOf" srcId="{02B7C456-F084-466A-B10C-CDFCE874A300}" destId="{6945F8E9-63C3-4A8D-8B54-2BF7698E356D}" srcOrd="1" destOrd="0" presId="urn:microsoft.com/office/officeart/2005/8/layout/hProcess9"/>
    <dgm:cxn modelId="{0E1373D2-18BF-4018-A479-E20334F6A673}" type="presParOf" srcId="{02B7C456-F084-466A-B10C-CDFCE874A300}" destId="{883117B2-8258-4D72-ABAB-FC4EFAED676F}" srcOrd="2" destOrd="0" presId="urn:microsoft.com/office/officeart/2005/8/layout/hProcess9"/>
    <dgm:cxn modelId="{03B373D6-F4BC-4C58-9BB6-35D264EEF3DF}" type="presParOf" srcId="{02B7C456-F084-466A-B10C-CDFCE874A300}" destId="{67AC2895-3DB3-4B59-9A56-B1C7208F5EA4}" srcOrd="3" destOrd="0" presId="urn:microsoft.com/office/officeart/2005/8/layout/hProcess9"/>
    <dgm:cxn modelId="{B253A7EC-B1DA-4015-B107-E17F5AA17B28}" type="presParOf" srcId="{02B7C456-F084-466A-B10C-CDFCE874A300}" destId="{E3A0C19C-DA12-4EE3-A60B-AD9A28532AB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2CA231-940E-481D-BCA1-130542DC93F5}" type="doc">
      <dgm:prSet loTypeId="urn:microsoft.com/office/officeart/2005/8/layout/orgChart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20CA4A8-257E-4C49-AE03-2C0831A2D0DC}">
      <dgm:prSet phldrT="[Текст]" custT="1"/>
      <dgm:spPr/>
      <dgm:t>
        <a:bodyPr/>
        <a:lstStyle/>
        <a:p>
          <a:r>
            <a:rPr lang="ru-RU" sz="2000" dirty="0" smtClean="0"/>
            <a:t>Подвижные игры</a:t>
          </a:r>
          <a:endParaRPr lang="ru-RU" sz="2000" dirty="0"/>
        </a:p>
      </dgm:t>
    </dgm:pt>
    <dgm:pt modelId="{18F4B093-2C0F-4EAE-8E14-25637F2FD543}" type="parTrans" cxnId="{2D9019A7-2A75-45C3-AEAE-A06F6EBD4782}">
      <dgm:prSet/>
      <dgm:spPr/>
      <dgm:t>
        <a:bodyPr/>
        <a:lstStyle/>
        <a:p>
          <a:endParaRPr lang="ru-RU"/>
        </a:p>
      </dgm:t>
    </dgm:pt>
    <dgm:pt modelId="{B2FE3672-5711-437F-BDD4-7F47DA33EE5A}" type="sibTrans" cxnId="{2D9019A7-2A75-45C3-AEAE-A06F6EBD4782}">
      <dgm:prSet/>
      <dgm:spPr/>
      <dgm:t>
        <a:bodyPr/>
        <a:lstStyle/>
        <a:p>
          <a:endParaRPr lang="ru-RU"/>
        </a:p>
      </dgm:t>
    </dgm:pt>
    <dgm:pt modelId="{5B32809E-1860-420D-A6C3-D7A95ACBF3CA}">
      <dgm:prSet phldrT="[Текст]" custT="1"/>
      <dgm:spPr/>
      <dgm:t>
        <a:bodyPr/>
        <a:lstStyle/>
        <a:p>
          <a:r>
            <a:rPr lang="ru-RU" sz="2000" dirty="0" smtClean="0"/>
            <a:t>Физическое развитие школьника</a:t>
          </a:r>
          <a:endParaRPr lang="ru-RU" sz="2000" dirty="0"/>
        </a:p>
      </dgm:t>
    </dgm:pt>
    <dgm:pt modelId="{845BE32B-168E-4B25-AE4D-EB94963CA792}" type="parTrans" cxnId="{03007648-E85D-4439-A333-DB516AE82F99}">
      <dgm:prSet/>
      <dgm:spPr/>
      <dgm:t>
        <a:bodyPr/>
        <a:lstStyle/>
        <a:p>
          <a:endParaRPr lang="ru-RU" sz="2000"/>
        </a:p>
      </dgm:t>
    </dgm:pt>
    <dgm:pt modelId="{610D69BB-4717-457F-9666-8BCD0406FF4C}" type="sibTrans" cxnId="{03007648-E85D-4439-A333-DB516AE82F99}">
      <dgm:prSet/>
      <dgm:spPr/>
      <dgm:t>
        <a:bodyPr/>
        <a:lstStyle/>
        <a:p>
          <a:endParaRPr lang="ru-RU"/>
        </a:p>
      </dgm:t>
    </dgm:pt>
    <dgm:pt modelId="{83B44799-2824-41C3-9D9A-5B19F7905E4D}">
      <dgm:prSet phldrT="[Текст]" custT="1"/>
      <dgm:spPr/>
      <dgm:t>
        <a:bodyPr/>
        <a:lstStyle/>
        <a:p>
          <a:r>
            <a:rPr lang="ru-RU" sz="2000" dirty="0" smtClean="0"/>
            <a:t>Умственное развитие школьника</a:t>
          </a:r>
          <a:endParaRPr lang="ru-RU" sz="2000" dirty="0"/>
        </a:p>
      </dgm:t>
    </dgm:pt>
    <dgm:pt modelId="{8E4A81CA-8A33-4048-9DFC-4AE52F465B80}" type="parTrans" cxnId="{DACA6EFB-C22E-4FEA-9DCF-D37D9EAFEDB0}">
      <dgm:prSet/>
      <dgm:spPr/>
      <dgm:t>
        <a:bodyPr/>
        <a:lstStyle/>
        <a:p>
          <a:endParaRPr lang="ru-RU" sz="2000"/>
        </a:p>
      </dgm:t>
    </dgm:pt>
    <dgm:pt modelId="{0ADCC05C-54BC-4220-BDE8-64D743D3A979}" type="sibTrans" cxnId="{DACA6EFB-C22E-4FEA-9DCF-D37D9EAFEDB0}">
      <dgm:prSet/>
      <dgm:spPr/>
      <dgm:t>
        <a:bodyPr/>
        <a:lstStyle/>
        <a:p>
          <a:endParaRPr lang="ru-RU"/>
        </a:p>
      </dgm:t>
    </dgm:pt>
    <dgm:pt modelId="{07B91FBC-B431-4812-8666-2F1713B2F48B}">
      <dgm:prSet phldrT="[Текст]" custT="1"/>
      <dgm:spPr/>
      <dgm:t>
        <a:bodyPr/>
        <a:lstStyle/>
        <a:p>
          <a:r>
            <a:rPr lang="ru-RU" sz="2000" dirty="0" smtClean="0"/>
            <a:t>Воспитание навыка работы в команде</a:t>
          </a:r>
          <a:endParaRPr lang="ru-RU" sz="2000" dirty="0"/>
        </a:p>
      </dgm:t>
    </dgm:pt>
    <dgm:pt modelId="{C1D86509-1F67-4D21-AD9D-BC83D1018BC2}" type="parTrans" cxnId="{4C610441-64F5-4544-B978-2A8F38788BB6}">
      <dgm:prSet/>
      <dgm:spPr/>
      <dgm:t>
        <a:bodyPr/>
        <a:lstStyle/>
        <a:p>
          <a:endParaRPr lang="ru-RU" sz="2000"/>
        </a:p>
      </dgm:t>
    </dgm:pt>
    <dgm:pt modelId="{6E37CED4-8060-4590-B824-234F8A6744C8}" type="sibTrans" cxnId="{4C610441-64F5-4544-B978-2A8F38788BB6}">
      <dgm:prSet/>
      <dgm:spPr/>
      <dgm:t>
        <a:bodyPr/>
        <a:lstStyle/>
        <a:p>
          <a:endParaRPr lang="ru-RU"/>
        </a:p>
      </dgm:t>
    </dgm:pt>
    <dgm:pt modelId="{4CCEE3EF-BBD2-462D-8046-DD28111E5A1E}">
      <dgm:prSet custT="1"/>
      <dgm:spPr/>
      <dgm:t>
        <a:bodyPr/>
        <a:lstStyle/>
        <a:p>
          <a:r>
            <a:rPr lang="ru-RU" sz="2000" dirty="0" smtClean="0"/>
            <a:t>Адаптация в коллективе</a:t>
          </a:r>
          <a:endParaRPr lang="ru-RU" sz="2000" dirty="0"/>
        </a:p>
      </dgm:t>
    </dgm:pt>
    <dgm:pt modelId="{FA6C7D75-6783-4498-8DBF-C8B63CF96823}" type="parTrans" cxnId="{2479582B-561D-4DD1-B950-904C074F37AD}">
      <dgm:prSet/>
      <dgm:spPr/>
      <dgm:t>
        <a:bodyPr/>
        <a:lstStyle/>
        <a:p>
          <a:endParaRPr lang="ru-RU" sz="2000"/>
        </a:p>
      </dgm:t>
    </dgm:pt>
    <dgm:pt modelId="{76D379FC-63F1-4CCE-8403-E8332BE5CF88}" type="sibTrans" cxnId="{2479582B-561D-4DD1-B950-904C074F37AD}">
      <dgm:prSet/>
      <dgm:spPr/>
      <dgm:t>
        <a:bodyPr/>
        <a:lstStyle/>
        <a:p>
          <a:endParaRPr lang="ru-RU"/>
        </a:p>
      </dgm:t>
    </dgm:pt>
    <dgm:pt modelId="{AFEFEA81-A86F-485C-8108-A155F9EEF87E}">
      <dgm:prSet custT="1"/>
      <dgm:spPr/>
      <dgm:t>
        <a:bodyPr/>
        <a:lstStyle/>
        <a:p>
          <a:r>
            <a:rPr lang="ru-RU" sz="2000" dirty="0" smtClean="0"/>
            <a:t>Развитие дисциплинированности</a:t>
          </a:r>
          <a:endParaRPr lang="ru-RU" sz="2000" dirty="0"/>
        </a:p>
      </dgm:t>
    </dgm:pt>
    <dgm:pt modelId="{DE6A39DC-132A-49CA-A3F2-7814D9AE401B}" type="parTrans" cxnId="{A4C8E534-0F22-4755-99DE-35A58A4BAC10}">
      <dgm:prSet/>
      <dgm:spPr/>
      <dgm:t>
        <a:bodyPr/>
        <a:lstStyle/>
        <a:p>
          <a:endParaRPr lang="ru-RU" sz="2000"/>
        </a:p>
      </dgm:t>
    </dgm:pt>
    <dgm:pt modelId="{60429441-DAAC-47BF-BC0F-320465B445A0}" type="sibTrans" cxnId="{A4C8E534-0F22-4755-99DE-35A58A4BAC10}">
      <dgm:prSet/>
      <dgm:spPr/>
      <dgm:t>
        <a:bodyPr/>
        <a:lstStyle/>
        <a:p>
          <a:endParaRPr lang="ru-RU"/>
        </a:p>
      </dgm:t>
    </dgm:pt>
    <dgm:pt modelId="{BD4BA0BA-F8CD-432E-8629-953990BC82AB}">
      <dgm:prSet custT="1"/>
      <dgm:spPr/>
      <dgm:t>
        <a:bodyPr/>
        <a:lstStyle/>
        <a:p>
          <a:r>
            <a:rPr lang="ru-RU" sz="1400" dirty="0" smtClean="0"/>
            <a:t>Удовлетворение потребности в физической и эмоциональной разгрузке</a:t>
          </a:r>
          <a:endParaRPr lang="ru-RU" sz="1400" dirty="0"/>
        </a:p>
      </dgm:t>
    </dgm:pt>
    <dgm:pt modelId="{F9DBEC44-186F-408F-85F5-9EC20B663FAC}" type="parTrans" cxnId="{8E746370-2753-4E60-933B-3C5D347A97A6}">
      <dgm:prSet/>
      <dgm:spPr/>
      <dgm:t>
        <a:bodyPr/>
        <a:lstStyle/>
        <a:p>
          <a:endParaRPr lang="ru-RU" sz="2000"/>
        </a:p>
      </dgm:t>
    </dgm:pt>
    <dgm:pt modelId="{25A7B8DD-3C55-444C-96A0-58F50BBEDA31}" type="sibTrans" cxnId="{8E746370-2753-4E60-933B-3C5D347A97A6}">
      <dgm:prSet/>
      <dgm:spPr/>
      <dgm:t>
        <a:bodyPr/>
        <a:lstStyle/>
        <a:p>
          <a:endParaRPr lang="ru-RU"/>
        </a:p>
      </dgm:t>
    </dgm:pt>
    <dgm:pt modelId="{B9AB74E2-6042-47DB-9262-680B60EC532E}" type="pres">
      <dgm:prSet presAssocID="{832CA231-940E-481D-BCA1-130542DC93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17CB592-1F1D-46FE-8455-A996E04E5B1F}" type="pres">
      <dgm:prSet presAssocID="{C20CA4A8-257E-4C49-AE03-2C0831A2D0DC}" presName="hierRoot1" presStyleCnt="0">
        <dgm:presLayoutVars>
          <dgm:hierBranch val="init"/>
        </dgm:presLayoutVars>
      </dgm:prSet>
      <dgm:spPr/>
    </dgm:pt>
    <dgm:pt modelId="{AC5E62CA-792B-4E0D-B464-4A4B2A43962C}" type="pres">
      <dgm:prSet presAssocID="{C20CA4A8-257E-4C49-AE03-2C0831A2D0DC}" presName="rootComposite1" presStyleCnt="0"/>
      <dgm:spPr/>
    </dgm:pt>
    <dgm:pt modelId="{28235423-7260-4410-9BC0-459DD6248360}" type="pres">
      <dgm:prSet presAssocID="{C20CA4A8-257E-4C49-AE03-2C0831A2D0DC}" presName="rootText1" presStyleLbl="node0" presStyleIdx="0" presStyleCnt="1" custScaleX="2000000" custScaleY="2000000" custLinFactX="55068" custLinFactY="-1600000" custLinFactNeighborX="100000" custLinFactNeighborY="-1649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82CB20-3D03-4BA2-8212-F798E9685BF4}" type="pres">
      <dgm:prSet presAssocID="{C20CA4A8-257E-4C49-AE03-2C0831A2D0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145EC3E-1D9B-4DBB-BBBA-920554D84D26}" type="pres">
      <dgm:prSet presAssocID="{C20CA4A8-257E-4C49-AE03-2C0831A2D0DC}" presName="hierChild2" presStyleCnt="0"/>
      <dgm:spPr/>
    </dgm:pt>
    <dgm:pt modelId="{E2B2B8CA-A435-4DD9-9AF8-2612A48FF691}" type="pres">
      <dgm:prSet presAssocID="{845BE32B-168E-4B25-AE4D-EB94963CA792}" presName="Name37" presStyleLbl="parChTrans1D2" presStyleIdx="0" presStyleCnt="6" custSzX="4523728" custSzY="118070"/>
      <dgm:spPr/>
      <dgm:t>
        <a:bodyPr/>
        <a:lstStyle/>
        <a:p>
          <a:endParaRPr lang="ru-RU"/>
        </a:p>
      </dgm:t>
    </dgm:pt>
    <dgm:pt modelId="{1FA8FA09-6EC1-4CBD-B8EC-B9B2343D90AB}" type="pres">
      <dgm:prSet presAssocID="{5B32809E-1860-420D-A6C3-D7A95ACBF3CA}" presName="hierRoot2" presStyleCnt="0">
        <dgm:presLayoutVars>
          <dgm:hierBranch val="init"/>
        </dgm:presLayoutVars>
      </dgm:prSet>
      <dgm:spPr/>
    </dgm:pt>
    <dgm:pt modelId="{28F9B070-F437-4E2D-A031-B36C8216ADEA}" type="pres">
      <dgm:prSet presAssocID="{5B32809E-1860-420D-A6C3-D7A95ACBF3CA}" presName="rootComposite" presStyleCnt="0"/>
      <dgm:spPr/>
    </dgm:pt>
    <dgm:pt modelId="{FAF4891C-506F-4BD6-80EB-270566125109}" type="pres">
      <dgm:prSet presAssocID="{5B32809E-1860-420D-A6C3-D7A95ACBF3CA}" presName="rootText" presStyleLbl="node2" presStyleIdx="0" presStyleCnt="6" custScaleX="2000000" custScaleY="2000000" custLinFactX="904652" custLinFactY="-1487457" custLinFactNeighborX="1000000" custLinFactNeighborY="-15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48A4B1-1752-4B71-92C3-A62750A6D65D}" type="pres">
      <dgm:prSet presAssocID="{5B32809E-1860-420D-A6C3-D7A95ACBF3CA}" presName="rootConnector" presStyleLbl="node2" presStyleIdx="0" presStyleCnt="6"/>
      <dgm:spPr/>
      <dgm:t>
        <a:bodyPr/>
        <a:lstStyle/>
        <a:p>
          <a:endParaRPr lang="ru-RU"/>
        </a:p>
      </dgm:t>
    </dgm:pt>
    <dgm:pt modelId="{F6C2AEA2-8205-4729-93CD-998DB07FD848}" type="pres">
      <dgm:prSet presAssocID="{5B32809E-1860-420D-A6C3-D7A95ACBF3CA}" presName="hierChild4" presStyleCnt="0"/>
      <dgm:spPr/>
    </dgm:pt>
    <dgm:pt modelId="{BB3E7900-6A0B-46D2-B2BE-F77873E5ECFE}" type="pres">
      <dgm:prSet presAssocID="{5B32809E-1860-420D-A6C3-D7A95ACBF3CA}" presName="hierChild5" presStyleCnt="0"/>
      <dgm:spPr/>
    </dgm:pt>
    <dgm:pt modelId="{27507A6C-578E-4B56-AA64-56771420C3AC}" type="pres">
      <dgm:prSet presAssocID="{8E4A81CA-8A33-4048-9DFC-4AE52F465B80}" presName="Name37" presStyleLbl="parChTrans1D2" presStyleIdx="1" presStyleCnt="6" custSzX="2474557" custSzY="185967"/>
      <dgm:spPr/>
      <dgm:t>
        <a:bodyPr/>
        <a:lstStyle/>
        <a:p>
          <a:endParaRPr lang="ru-RU"/>
        </a:p>
      </dgm:t>
    </dgm:pt>
    <dgm:pt modelId="{26E94539-43FD-4E68-A5EF-7B1B356C45EC}" type="pres">
      <dgm:prSet presAssocID="{83B44799-2824-41C3-9D9A-5B19F7905E4D}" presName="hierRoot2" presStyleCnt="0">
        <dgm:presLayoutVars>
          <dgm:hierBranch val="init"/>
        </dgm:presLayoutVars>
      </dgm:prSet>
      <dgm:spPr/>
    </dgm:pt>
    <dgm:pt modelId="{8BC040F9-0061-4C39-8116-B22693BAD037}" type="pres">
      <dgm:prSet presAssocID="{83B44799-2824-41C3-9D9A-5B19F7905E4D}" presName="rootComposite" presStyleCnt="0"/>
      <dgm:spPr/>
    </dgm:pt>
    <dgm:pt modelId="{E7500F68-C8F8-4867-A443-A851B54BC76B}" type="pres">
      <dgm:prSet presAssocID="{83B44799-2824-41C3-9D9A-5B19F7905E4D}" presName="rootText" presStyleLbl="node2" presStyleIdx="1" presStyleCnt="6" custScaleX="2000000" custScaleY="2000000" custLinFactNeighborX="37277" custLinFactNeighborY="850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85853D-8C0E-488F-A3E4-CBB50AB082A0}" type="pres">
      <dgm:prSet presAssocID="{83B44799-2824-41C3-9D9A-5B19F7905E4D}" presName="rootConnector" presStyleLbl="node2" presStyleIdx="1" presStyleCnt="6"/>
      <dgm:spPr/>
      <dgm:t>
        <a:bodyPr/>
        <a:lstStyle/>
        <a:p>
          <a:endParaRPr lang="ru-RU"/>
        </a:p>
      </dgm:t>
    </dgm:pt>
    <dgm:pt modelId="{999E36E6-5948-4B2C-AB05-5C1BE62CAFE2}" type="pres">
      <dgm:prSet presAssocID="{83B44799-2824-41C3-9D9A-5B19F7905E4D}" presName="hierChild4" presStyleCnt="0"/>
      <dgm:spPr/>
    </dgm:pt>
    <dgm:pt modelId="{F830CF9C-FB3E-42E1-9E34-C8B5624CE5B6}" type="pres">
      <dgm:prSet presAssocID="{83B44799-2824-41C3-9D9A-5B19F7905E4D}" presName="hierChild5" presStyleCnt="0"/>
      <dgm:spPr/>
    </dgm:pt>
    <dgm:pt modelId="{A86B0571-BFB6-4D73-BE6E-8F0861A1FCE5}" type="pres">
      <dgm:prSet presAssocID="{C1D86509-1F67-4D21-AD9D-BC83D1018BC2}" presName="Name37" presStyleLbl="parChTrans1D2" presStyleIdx="2" presStyleCnt="6" custSzX="941199" custSzY="292947"/>
      <dgm:spPr/>
      <dgm:t>
        <a:bodyPr/>
        <a:lstStyle/>
        <a:p>
          <a:endParaRPr lang="ru-RU"/>
        </a:p>
      </dgm:t>
    </dgm:pt>
    <dgm:pt modelId="{F7F36129-8E2B-4EA1-9881-7B99F11806A1}" type="pres">
      <dgm:prSet presAssocID="{07B91FBC-B431-4812-8666-2F1713B2F48B}" presName="hierRoot2" presStyleCnt="0">
        <dgm:presLayoutVars>
          <dgm:hierBranch val="init"/>
        </dgm:presLayoutVars>
      </dgm:prSet>
      <dgm:spPr/>
    </dgm:pt>
    <dgm:pt modelId="{7A66F003-FAF0-406F-85C1-A4C09B1A91FB}" type="pres">
      <dgm:prSet presAssocID="{07B91FBC-B431-4812-8666-2F1713B2F48B}" presName="rootComposite" presStyleCnt="0"/>
      <dgm:spPr/>
    </dgm:pt>
    <dgm:pt modelId="{A0CADFAC-CC93-41FB-8E68-9E9741656340}" type="pres">
      <dgm:prSet presAssocID="{07B91FBC-B431-4812-8666-2F1713B2F48B}" presName="rootText" presStyleLbl="node2" presStyleIdx="2" presStyleCnt="6" custScaleX="2000000" custScaleY="2000000" custLinFactX="-40235" custLinFactY="1500000" custLinFactNeighborX="-100000" custLinFactNeighborY="15038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6C8437-4D99-4646-AFF3-2D8215CF8028}" type="pres">
      <dgm:prSet presAssocID="{07B91FBC-B431-4812-8666-2F1713B2F48B}" presName="rootConnector" presStyleLbl="node2" presStyleIdx="2" presStyleCnt="6"/>
      <dgm:spPr/>
      <dgm:t>
        <a:bodyPr/>
        <a:lstStyle/>
        <a:p>
          <a:endParaRPr lang="ru-RU"/>
        </a:p>
      </dgm:t>
    </dgm:pt>
    <dgm:pt modelId="{77F21AFB-1DAE-408C-8F35-23262FCD5640}" type="pres">
      <dgm:prSet presAssocID="{07B91FBC-B431-4812-8666-2F1713B2F48B}" presName="hierChild4" presStyleCnt="0"/>
      <dgm:spPr/>
    </dgm:pt>
    <dgm:pt modelId="{E8E57E9A-5DBB-4489-9733-85D82725E106}" type="pres">
      <dgm:prSet presAssocID="{07B91FBC-B431-4812-8666-2F1713B2F48B}" presName="hierChild5" presStyleCnt="0"/>
      <dgm:spPr/>
    </dgm:pt>
    <dgm:pt modelId="{7FCA0AD8-B041-4B61-9B43-707DDB1BC800}" type="pres">
      <dgm:prSet presAssocID="{FA6C7D75-6783-4498-8DBF-C8B63CF96823}" presName="Name37" presStyleLbl="parChTrans1D2" presStyleIdx="3" presStyleCnt="6" custSzX="1123923" custSzY="185967"/>
      <dgm:spPr/>
      <dgm:t>
        <a:bodyPr/>
        <a:lstStyle/>
        <a:p>
          <a:endParaRPr lang="ru-RU"/>
        </a:p>
      </dgm:t>
    </dgm:pt>
    <dgm:pt modelId="{1F3C020F-C485-470C-8F00-5BE64473FE30}" type="pres">
      <dgm:prSet presAssocID="{4CCEE3EF-BBD2-462D-8046-DD28111E5A1E}" presName="hierRoot2" presStyleCnt="0">
        <dgm:presLayoutVars>
          <dgm:hierBranch val="init"/>
        </dgm:presLayoutVars>
      </dgm:prSet>
      <dgm:spPr/>
    </dgm:pt>
    <dgm:pt modelId="{A467534B-0E80-4FEA-8B52-00BF3F79EA08}" type="pres">
      <dgm:prSet presAssocID="{4CCEE3EF-BBD2-462D-8046-DD28111E5A1E}" presName="rootComposite" presStyleCnt="0"/>
      <dgm:spPr/>
    </dgm:pt>
    <dgm:pt modelId="{7BCC6FFC-57E6-4F75-821E-125C0AAAC615}" type="pres">
      <dgm:prSet presAssocID="{4CCEE3EF-BBD2-462D-8046-DD28111E5A1E}" presName="rootText" presStyleLbl="node2" presStyleIdx="3" presStyleCnt="6" custScaleX="2000000" custScaleY="2000000" custLinFactX="1361089" custLinFactY="-1447386" custLinFactNeighborX="1400000" custLinFactNeighborY="-15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F313A8-41CD-4DCD-88AA-0E5E2372B05A}" type="pres">
      <dgm:prSet presAssocID="{4CCEE3EF-BBD2-462D-8046-DD28111E5A1E}" presName="rootConnector" presStyleLbl="node2" presStyleIdx="3" presStyleCnt="6"/>
      <dgm:spPr/>
      <dgm:t>
        <a:bodyPr/>
        <a:lstStyle/>
        <a:p>
          <a:endParaRPr lang="ru-RU"/>
        </a:p>
      </dgm:t>
    </dgm:pt>
    <dgm:pt modelId="{64F10872-3F73-4874-A9D7-A891D3D57DF5}" type="pres">
      <dgm:prSet presAssocID="{4CCEE3EF-BBD2-462D-8046-DD28111E5A1E}" presName="hierChild4" presStyleCnt="0"/>
      <dgm:spPr/>
    </dgm:pt>
    <dgm:pt modelId="{522EC2DF-CD20-4B63-B060-D03D2035E361}" type="pres">
      <dgm:prSet presAssocID="{4CCEE3EF-BBD2-462D-8046-DD28111E5A1E}" presName="hierChild5" presStyleCnt="0"/>
      <dgm:spPr/>
    </dgm:pt>
    <dgm:pt modelId="{F3751C48-FE4F-4D49-B028-EA57D1233FAC}" type="pres">
      <dgm:prSet presAssocID="{DE6A39DC-132A-49CA-A3F2-7814D9AE401B}" presName="Name37" presStyleLbl="parChTrans1D2" presStyleIdx="4" presStyleCnt="6" custSzX="3063390" custSzY="118070"/>
      <dgm:spPr/>
      <dgm:t>
        <a:bodyPr/>
        <a:lstStyle/>
        <a:p>
          <a:endParaRPr lang="ru-RU"/>
        </a:p>
      </dgm:t>
    </dgm:pt>
    <dgm:pt modelId="{31B1B585-0532-4A83-ACB2-7EA55EA32938}" type="pres">
      <dgm:prSet presAssocID="{AFEFEA81-A86F-485C-8108-A155F9EEF87E}" presName="hierRoot2" presStyleCnt="0">
        <dgm:presLayoutVars>
          <dgm:hierBranch val="init"/>
        </dgm:presLayoutVars>
      </dgm:prSet>
      <dgm:spPr/>
    </dgm:pt>
    <dgm:pt modelId="{89535CB5-5071-4A37-887F-21F9213A8103}" type="pres">
      <dgm:prSet presAssocID="{AFEFEA81-A86F-485C-8108-A155F9EEF87E}" presName="rootComposite" presStyleCnt="0"/>
      <dgm:spPr/>
    </dgm:pt>
    <dgm:pt modelId="{31D26C06-134C-4404-9EF6-E2D83AED930F}" type="pres">
      <dgm:prSet presAssocID="{AFEFEA81-A86F-485C-8108-A155F9EEF87E}" presName="rootText" presStyleLbl="node2" presStyleIdx="4" presStyleCnt="6" custScaleX="2000000" custScaleY="2000000" custLinFactX="200000" custLinFactNeighborX="226484" custLinFactNeighborY="850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7CC556-8CE1-4E14-8EAA-2BB4D380902F}" type="pres">
      <dgm:prSet presAssocID="{AFEFEA81-A86F-485C-8108-A155F9EEF87E}" presName="rootConnector" presStyleLbl="node2" presStyleIdx="4" presStyleCnt="6"/>
      <dgm:spPr/>
      <dgm:t>
        <a:bodyPr/>
        <a:lstStyle/>
        <a:p>
          <a:endParaRPr lang="ru-RU"/>
        </a:p>
      </dgm:t>
    </dgm:pt>
    <dgm:pt modelId="{6F9B5FDD-9CA8-488C-A72A-E29EECDA23B7}" type="pres">
      <dgm:prSet presAssocID="{AFEFEA81-A86F-485C-8108-A155F9EEF87E}" presName="hierChild4" presStyleCnt="0"/>
      <dgm:spPr/>
    </dgm:pt>
    <dgm:pt modelId="{0F3B2C6B-A81B-4649-8878-D67D59822FAA}" type="pres">
      <dgm:prSet presAssocID="{AFEFEA81-A86F-485C-8108-A155F9EEF87E}" presName="hierChild5" presStyleCnt="0"/>
      <dgm:spPr/>
    </dgm:pt>
    <dgm:pt modelId="{A264805E-F608-4A7A-9768-F7E852DC44A6}" type="pres">
      <dgm:prSet presAssocID="{F9DBEC44-186F-408F-85F5-9EC20B663FAC}" presName="Name37" presStyleLbl="parChTrans1D2" presStyleIdx="5" presStyleCnt="6" custSzX="4839237" custSzY="292947"/>
      <dgm:spPr/>
      <dgm:t>
        <a:bodyPr/>
        <a:lstStyle/>
        <a:p>
          <a:endParaRPr lang="ru-RU"/>
        </a:p>
      </dgm:t>
    </dgm:pt>
    <dgm:pt modelId="{D42EFD03-4FFD-4131-9096-3EA8F6636AE0}" type="pres">
      <dgm:prSet presAssocID="{BD4BA0BA-F8CD-432E-8629-953990BC82AB}" presName="hierRoot2" presStyleCnt="0">
        <dgm:presLayoutVars>
          <dgm:hierBranch val="init"/>
        </dgm:presLayoutVars>
      </dgm:prSet>
      <dgm:spPr/>
    </dgm:pt>
    <dgm:pt modelId="{EAB0410A-E493-4DF4-A72D-93F6467E2BB6}" type="pres">
      <dgm:prSet presAssocID="{BD4BA0BA-F8CD-432E-8629-953990BC82AB}" presName="rootComposite" presStyleCnt="0"/>
      <dgm:spPr/>
    </dgm:pt>
    <dgm:pt modelId="{D3707635-9A14-452F-980C-8119BC5E08F5}" type="pres">
      <dgm:prSet presAssocID="{BD4BA0BA-F8CD-432E-8629-953990BC82AB}" presName="rootText" presStyleLbl="node2" presStyleIdx="5" presStyleCnt="6" custScaleX="2000000" custScaleY="1994228" custLinFactX="-1600000" custLinFactY="1500000" custLinFactNeighborX="-1684379" custLinFactNeighborY="15038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33E2C4-4C79-4AFB-8208-776A773BA7E1}" type="pres">
      <dgm:prSet presAssocID="{BD4BA0BA-F8CD-432E-8629-953990BC82AB}" presName="rootConnector" presStyleLbl="node2" presStyleIdx="5" presStyleCnt="6"/>
      <dgm:spPr/>
      <dgm:t>
        <a:bodyPr/>
        <a:lstStyle/>
        <a:p>
          <a:endParaRPr lang="ru-RU"/>
        </a:p>
      </dgm:t>
    </dgm:pt>
    <dgm:pt modelId="{A097FB4A-C63B-4C07-8FF9-471A07DB1748}" type="pres">
      <dgm:prSet presAssocID="{BD4BA0BA-F8CD-432E-8629-953990BC82AB}" presName="hierChild4" presStyleCnt="0"/>
      <dgm:spPr/>
    </dgm:pt>
    <dgm:pt modelId="{7657C48E-36E7-4C94-ADA6-F77E935031BE}" type="pres">
      <dgm:prSet presAssocID="{BD4BA0BA-F8CD-432E-8629-953990BC82AB}" presName="hierChild5" presStyleCnt="0"/>
      <dgm:spPr/>
    </dgm:pt>
    <dgm:pt modelId="{1060DA67-16F5-40BA-8882-3BCC957749C6}" type="pres">
      <dgm:prSet presAssocID="{C20CA4A8-257E-4C49-AE03-2C0831A2D0DC}" presName="hierChild3" presStyleCnt="0"/>
      <dgm:spPr/>
    </dgm:pt>
  </dgm:ptLst>
  <dgm:cxnLst>
    <dgm:cxn modelId="{1F7B4681-7F5F-4A8D-8B13-60583ADC2476}" type="presOf" srcId="{832CA231-940E-481D-BCA1-130542DC93F5}" destId="{B9AB74E2-6042-47DB-9262-680B60EC532E}" srcOrd="0" destOrd="0" presId="urn:microsoft.com/office/officeart/2005/8/layout/orgChart1"/>
    <dgm:cxn modelId="{DACA6EFB-C22E-4FEA-9DCF-D37D9EAFEDB0}" srcId="{C20CA4A8-257E-4C49-AE03-2C0831A2D0DC}" destId="{83B44799-2824-41C3-9D9A-5B19F7905E4D}" srcOrd="1" destOrd="0" parTransId="{8E4A81CA-8A33-4048-9DFC-4AE52F465B80}" sibTransId="{0ADCC05C-54BC-4220-BDE8-64D743D3A979}"/>
    <dgm:cxn modelId="{B53328C5-2AFF-4944-BDBE-DEFBF2F387D4}" type="presOf" srcId="{C20CA4A8-257E-4C49-AE03-2C0831A2D0DC}" destId="{28235423-7260-4410-9BC0-459DD6248360}" srcOrd="0" destOrd="0" presId="urn:microsoft.com/office/officeart/2005/8/layout/orgChart1"/>
    <dgm:cxn modelId="{29CB96D3-5264-4C9C-BC12-FFAF42E63E8A}" type="presOf" srcId="{C20CA4A8-257E-4C49-AE03-2C0831A2D0DC}" destId="{8082CB20-3D03-4BA2-8212-F798E9685BF4}" srcOrd="1" destOrd="0" presId="urn:microsoft.com/office/officeart/2005/8/layout/orgChart1"/>
    <dgm:cxn modelId="{8DA7D8A1-2C14-4C87-8A8A-5756B0948A01}" type="presOf" srcId="{4CCEE3EF-BBD2-462D-8046-DD28111E5A1E}" destId="{E6F313A8-41CD-4DCD-88AA-0E5E2372B05A}" srcOrd="1" destOrd="0" presId="urn:microsoft.com/office/officeart/2005/8/layout/orgChart1"/>
    <dgm:cxn modelId="{8E746370-2753-4E60-933B-3C5D347A97A6}" srcId="{C20CA4A8-257E-4C49-AE03-2C0831A2D0DC}" destId="{BD4BA0BA-F8CD-432E-8629-953990BC82AB}" srcOrd="5" destOrd="0" parTransId="{F9DBEC44-186F-408F-85F5-9EC20B663FAC}" sibTransId="{25A7B8DD-3C55-444C-96A0-58F50BBEDA31}"/>
    <dgm:cxn modelId="{345B6915-79F4-43AE-B413-BCDC41F383E7}" type="presOf" srcId="{DE6A39DC-132A-49CA-A3F2-7814D9AE401B}" destId="{F3751C48-FE4F-4D49-B028-EA57D1233FAC}" srcOrd="0" destOrd="0" presId="urn:microsoft.com/office/officeart/2005/8/layout/orgChart1"/>
    <dgm:cxn modelId="{4631BC23-37BB-442A-AD3A-A5955542639F}" type="presOf" srcId="{845BE32B-168E-4B25-AE4D-EB94963CA792}" destId="{E2B2B8CA-A435-4DD9-9AF8-2612A48FF691}" srcOrd="0" destOrd="0" presId="urn:microsoft.com/office/officeart/2005/8/layout/orgChart1"/>
    <dgm:cxn modelId="{2D9019A7-2A75-45C3-AEAE-A06F6EBD4782}" srcId="{832CA231-940E-481D-BCA1-130542DC93F5}" destId="{C20CA4A8-257E-4C49-AE03-2C0831A2D0DC}" srcOrd="0" destOrd="0" parTransId="{18F4B093-2C0F-4EAE-8E14-25637F2FD543}" sibTransId="{B2FE3672-5711-437F-BDD4-7F47DA33EE5A}"/>
    <dgm:cxn modelId="{7F974155-1D41-4BC0-AC74-D90184064732}" type="presOf" srcId="{BD4BA0BA-F8CD-432E-8629-953990BC82AB}" destId="{D3707635-9A14-452F-980C-8119BC5E08F5}" srcOrd="0" destOrd="0" presId="urn:microsoft.com/office/officeart/2005/8/layout/orgChart1"/>
    <dgm:cxn modelId="{2479582B-561D-4DD1-B950-904C074F37AD}" srcId="{C20CA4A8-257E-4C49-AE03-2C0831A2D0DC}" destId="{4CCEE3EF-BBD2-462D-8046-DD28111E5A1E}" srcOrd="3" destOrd="0" parTransId="{FA6C7D75-6783-4498-8DBF-C8B63CF96823}" sibTransId="{76D379FC-63F1-4CCE-8403-E8332BE5CF88}"/>
    <dgm:cxn modelId="{C7A86757-73FF-44A0-8745-41323ED516AB}" type="presOf" srcId="{F9DBEC44-186F-408F-85F5-9EC20B663FAC}" destId="{A264805E-F608-4A7A-9768-F7E852DC44A6}" srcOrd="0" destOrd="0" presId="urn:microsoft.com/office/officeart/2005/8/layout/orgChart1"/>
    <dgm:cxn modelId="{E49044BB-AC3B-4D23-89E6-A42332B753B6}" type="presOf" srcId="{AFEFEA81-A86F-485C-8108-A155F9EEF87E}" destId="{31D26C06-134C-4404-9EF6-E2D83AED930F}" srcOrd="0" destOrd="0" presId="urn:microsoft.com/office/officeart/2005/8/layout/orgChart1"/>
    <dgm:cxn modelId="{93E78D49-2B45-447D-870E-700959EA27E1}" type="presOf" srcId="{83B44799-2824-41C3-9D9A-5B19F7905E4D}" destId="{E7500F68-C8F8-4867-A443-A851B54BC76B}" srcOrd="0" destOrd="0" presId="urn:microsoft.com/office/officeart/2005/8/layout/orgChart1"/>
    <dgm:cxn modelId="{0C87A0F6-BF34-4616-9CCF-B678DF2BBBB1}" type="presOf" srcId="{C1D86509-1F67-4D21-AD9D-BC83D1018BC2}" destId="{A86B0571-BFB6-4D73-BE6E-8F0861A1FCE5}" srcOrd="0" destOrd="0" presId="urn:microsoft.com/office/officeart/2005/8/layout/orgChart1"/>
    <dgm:cxn modelId="{F0DBBBFF-4282-4F71-9879-E8A8999F4DDA}" type="presOf" srcId="{8E4A81CA-8A33-4048-9DFC-4AE52F465B80}" destId="{27507A6C-578E-4B56-AA64-56771420C3AC}" srcOrd="0" destOrd="0" presId="urn:microsoft.com/office/officeart/2005/8/layout/orgChart1"/>
    <dgm:cxn modelId="{89967071-8F12-4962-A8E7-64D1E3265462}" type="presOf" srcId="{BD4BA0BA-F8CD-432E-8629-953990BC82AB}" destId="{2133E2C4-4C79-4AFB-8208-776A773BA7E1}" srcOrd="1" destOrd="0" presId="urn:microsoft.com/office/officeart/2005/8/layout/orgChart1"/>
    <dgm:cxn modelId="{4C610441-64F5-4544-B978-2A8F38788BB6}" srcId="{C20CA4A8-257E-4C49-AE03-2C0831A2D0DC}" destId="{07B91FBC-B431-4812-8666-2F1713B2F48B}" srcOrd="2" destOrd="0" parTransId="{C1D86509-1F67-4D21-AD9D-BC83D1018BC2}" sibTransId="{6E37CED4-8060-4590-B824-234F8A6744C8}"/>
    <dgm:cxn modelId="{A4C8E534-0F22-4755-99DE-35A58A4BAC10}" srcId="{C20CA4A8-257E-4C49-AE03-2C0831A2D0DC}" destId="{AFEFEA81-A86F-485C-8108-A155F9EEF87E}" srcOrd="4" destOrd="0" parTransId="{DE6A39DC-132A-49CA-A3F2-7814D9AE401B}" sibTransId="{60429441-DAAC-47BF-BC0F-320465B445A0}"/>
    <dgm:cxn modelId="{9B79E780-2773-4D19-87C2-4E1A6CEBAAE5}" type="presOf" srcId="{AFEFEA81-A86F-485C-8108-A155F9EEF87E}" destId="{6A7CC556-8CE1-4E14-8EAA-2BB4D380902F}" srcOrd="1" destOrd="0" presId="urn:microsoft.com/office/officeart/2005/8/layout/orgChart1"/>
    <dgm:cxn modelId="{6E0A7DBB-1A05-4863-AAB8-1CFD718E748F}" type="presOf" srcId="{5B32809E-1860-420D-A6C3-D7A95ACBF3CA}" destId="{FAF4891C-506F-4BD6-80EB-270566125109}" srcOrd="0" destOrd="0" presId="urn:microsoft.com/office/officeart/2005/8/layout/orgChart1"/>
    <dgm:cxn modelId="{03007648-E85D-4439-A333-DB516AE82F99}" srcId="{C20CA4A8-257E-4C49-AE03-2C0831A2D0DC}" destId="{5B32809E-1860-420D-A6C3-D7A95ACBF3CA}" srcOrd="0" destOrd="0" parTransId="{845BE32B-168E-4B25-AE4D-EB94963CA792}" sibTransId="{610D69BB-4717-457F-9666-8BCD0406FF4C}"/>
    <dgm:cxn modelId="{F1A78D22-E29F-4298-9AC9-7863863A3A28}" type="presOf" srcId="{4CCEE3EF-BBD2-462D-8046-DD28111E5A1E}" destId="{7BCC6FFC-57E6-4F75-821E-125C0AAAC615}" srcOrd="0" destOrd="0" presId="urn:microsoft.com/office/officeart/2005/8/layout/orgChart1"/>
    <dgm:cxn modelId="{41A55E85-6A93-4F10-8088-3600EEDCDCB2}" type="presOf" srcId="{07B91FBC-B431-4812-8666-2F1713B2F48B}" destId="{B66C8437-4D99-4646-AFF3-2D8215CF8028}" srcOrd="1" destOrd="0" presId="urn:microsoft.com/office/officeart/2005/8/layout/orgChart1"/>
    <dgm:cxn modelId="{6208D484-0F93-4CFD-904C-C4446BDC5153}" type="presOf" srcId="{5B32809E-1860-420D-A6C3-D7A95ACBF3CA}" destId="{1748A4B1-1752-4B71-92C3-A62750A6D65D}" srcOrd="1" destOrd="0" presId="urn:microsoft.com/office/officeart/2005/8/layout/orgChart1"/>
    <dgm:cxn modelId="{6A43B40F-5A31-43E1-BD78-05917F12CC73}" type="presOf" srcId="{83B44799-2824-41C3-9D9A-5B19F7905E4D}" destId="{3D85853D-8C0E-488F-A3E4-CBB50AB082A0}" srcOrd="1" destOrd="0" presId="urn:microsoft.com/office/officeart/2005/8/layout/orgChart1"/>
    <dgm:cxn modelId="{D7CD383C-7359-4229-A189-030DA2E45C54}" type="presOf" srcId="{FA6C7D75-6783-4498-8DBF-C8B63CF96823}" destId="{7FCA0AD8-B041-4B61-9B43-707DDB1BC800}" srcOrd="0" destOrd="0" presId="urn:microsoft.com/office/officeart/2005/8/layout/orgChart1"/>
    <dgm:cxn modelId="{7EE7253C-6B49-4628-B094-5583F8B1F128}" type="presOf" srcId="{07B91FBC-B431-4812-8666-2F1713B2F48B}" destId="{A0CADFAC-CC93-41FB-8E68-9E9741656340}" srcOrd="0" destOrd="0" presId="urn:microsoft.com/office/officeart/2005/8/layout/orgChart1"/>
    <dgm:cxn modelId="{43BD03E5-CEC1-4571-AF8A-BE5B8A4AF83E}" type="presParOf" srcId="{B9AB74E2-6042-47DB-9262-680B60EC532E}" destId="{217CB592-1F1D-46FE-8455-A996E04E5B1F}" srcOrd="0" destOrd="0" presId="urn:microsoft.com/office/officeart/2005/8/layout/orgChart1"/>
    <dgm:cxn modelId="{2259F618-AAC5-4585-9D2E-713C571FC297}" type="presParOf" srcId="{217CB592-1F1D-46FE-8455-A996E04E5B1F}" destId="{AC5E62CA-792B-4E0D-B464-4A4B2A43962C}" srcOrd="0" destOrd="0" presId="urn:microsoft.com/office/officeart/2005/8/layout/orgChart1"/>
    <dgm:cxn modelId="{D6BE6616-F289-400F-8C8C-DAAAFDAFA561}" type="presParOf" srcId="{AC5E62CA-792B-4E0D-B464-4A4B2A43962C}" destId="{28235423-7260-4410-9BC0-459DD6248360}" srcOrd="0" destOrd="0" presId="urn:microsoft.com/office/officeart/2005/8/layout/orgChart1"/>
    <dgm:cxn modelId="{7B177935-A76D-4959-96BC-141F2C40235B}" type="presParOf" srcId="{AC5E62CA-792B-4E0D-B464-4A4B2A43962C}" destId="{8082CB20-3D03-4BA2-8212-F798E9685BF4}" srcOrd="1" destOrd="0" presId="urn:microsoft.com/office/officeart/2005/8/layout/orgChart1"/>
    <dgm:cxn modelId="{F9C07D12-5AAF-4514-803A-2AE6E495E2EF}" type="presParOf" srcId="{217CB592-1F1D-46FE-8455-A996E04E5B1F}" destId="{0145EC3E-1D9B-4DBB-BBBA-920554D84D26}" srcOrd="1" destOrd="0" presId="urn:microsoft.com/office/officeart/2005/8/layout/orgChart1"/>
    <dgm:cxn modelId="{C26FCA8B-F764-40C4-A6A6-434E35EC7CE4}" type="presParOf" srcId="{0145EC3E-1D9B-4DBB-BBBA-920554D84D26}" destId="{E2B2B8CA-A435-4DD9-9AF8-2612A48FF691}" srcOrd="0" destOrd="0" presId="urn:microsoft.com/office/officeart/2005/8/layout/orgChart1"/>
    <dgm:cxn modelId="{168E4EE5-4583-419F-91F8-092C4FFD7EEA}" type="presParOf" srcId="{0145EC3E-1D9B-4DBB-BBBA-920554D84D26}" destId="{1FA8FA09-6EC1-4CBD-B8EC-B9B2343D90AB}" srcOrd="1" destOrd="0" presId="urn:microsoft.com/office/officeart/2005/8/layout/orgChart1"/>
    <dgm:cxn modelId="{E2E1EA9E-3F68-43BF-87B6-CDEBC39D5962}" type="presParOf" srcId="{1FA8FA09-6EC1-4CBD-B8EC-B9B2343D90AB}" destId="{28F9B070-F437-4E2D-A031-B36C8216ADEA}" srcOrd="0" destOrd="0" presId="urn:microsoft.com/office/officeart/2005/8/layout/orgChart1"/>
    <dgm:cxn modelId="{40238285-2489-4BC8-A5A6-9F3D82A16B06}" type="presParOf" srcId="{28F9B070-F437-4E2D-A031-B36C8216ADEA}" destId="{FAF4891C-506F-4BD6-80EB-270566125109}" srcOrd="0" destOrd="0" presId="urn:microsoft.com/office/officeart/2005/8/layout/orgChart1"/>
    <dgm:cxn modelId="{5C9EAFDD-6EEF-41C9-A1FF-B8A9AD0B8D8A}" type="presParOf" srcId="{28F9B070-F437-4E2D-A031-B36C8216ADEA}" destId="{1748A4B1-1752-4B71-92C3-A62750A6D65D}" srcOrd="1" destOrd="0" presId="urn:microsoft.com/office/officeart/2005/8/layout/orgChart1"/>
    <dgm:cxn modelId="{83B52B42-4A40-4172-82EC-FF848877771A}" type="presParOf" srcId="{1FA8FA09-6EC1-4CBD-B8EC-B9B2343D90AB}" destId="{F6C2AEA2-8205-4729-93CD-998DB07FD848}" srcOrd="1" destOrd="0" presId="urn:microsoft.com/office/officeart/2005/8/layout/orgChart1"/>
    <dgm:cxn modelId="{41697962-DC26-4F76-BE80-CA9BE3D6C4F0}" type="presParOf" srcId="{1FA8FA09-6EC1-4CBD-B8EC-B9B2343D90AB}" destId="{BB3E7900-6A0B-46D2-B2BE-F77873E5ECFE}" srcOrd="2" destOrd="0" presId="urn:microsoft.com/office/officeart/2005/8/layout/orgChart1"/>
    <dgm:cxn modelId="{D6E367D9-73D9-4B48-B609-BF9C3A0BB849}" type="presParOf" srcId="{0145EC3E-1D9B-4DBB-BBBA-920554D84D26}" destId="{27507A6C-578E-4B56-AA64-56771420C3AC}" srcOrd="2" destOrd="0" presId="urn:microsoft.com/office/officeart/2005/8/layout/orgChart1"/>
    <dgm:cxn modelId="{3CE9A660-97BB-4587-9E92-C5B6232F184B}" type="presParOf" srcId="{0145EC3E-1D9B-4DBB-BBBA-920554D84D26}" destId="{26E94539-43FD-4E68-A5EF-7B1B356C45EC}" srcOrd="3" destOrd="0" presId="urn:microsoft.com/office/officeart/2005/8/layout/orgChart1"/>
    <dgm:cxn modelId="{7B096DA9-B2EA-479C-B083-B63D735E7F03}" type="presParOf" srcId="{26E94539-43FD-4E68-A5EF-7B1B356C45EC}" destId="{8BC040F9-0061-4C39-8116-B22693BAD037}" srcOrd="0" destOrd="0" presId="urn:microsoft.com/office/officeart/2005/8/layout/orgChart1"/>
    <dgm:cxn modelId="{90D68A76-FD5D-4759-AE7F-EA1995273561}" type="presParOf" srcId="{8BC040F9-0061-4C39-8116-B22693BAD037}" destId="{E7500F68-C8F8-4867-A443-A851B54BC76B}" srcOrd="0" destOrd="0" presId="urn:microsoft.com/office/officeart/2005/8/layout/orgChart1"/>
    <dgm:cxn modelId="{8D5E73A3-8942-4667-AE2C-85A4A4CAE7F6}" type="presParOf" srcId="{8BC040F9-0061-4C39-8116-B22693BAD037}" destId="{3D85853D-8C0E-488F-A3E4-CBB50AB082A0}" srcOrd="1" destOrd="0" presId="urn:microsoft.com/office/officeart/2005/8/layout/orgChart1"/>
    <dgm:cxn modelId="{A480E4A6-4D77-40EF-A241-967E97DCCC12}" type="presParOf" srcId="{26E94539-43FD-4E68-A5EF-7B1B356C45EC}" destId="{999E36E6-5948-4B2C-AB05-5C1BE62CAFE2}" srcOrd="1" destOrd="0" presId="urn:microsoft.com/office/officeart/2005/8/layout/orgChart1"/>
    <dgm:cxn modelId="{1FEEC221-7B99-44FC-8350-C734CF2F3E3A}" type="presParOf" srcId="{26E94539-43FD-4E68-A5EF-7B1B356C45EC}" destId="{F830CF9C-FB3E-42E1-9E34-C8B5624CE5B6}" srcOrd="2" destOrd="0" presId="urn:microsoft.com/office/officeart/2005/8/layout/orgChart1"/>
    <dgm:cxn modelId="{CF3FF4A0-0E25-455A-A2AB-E4991A1EC1DD}" type="presParOf" srcId="{0145EC3E-1D9B-4DBB-BBBA-920554D84D26}" destId="{A86B0571-BFB6-4D73-BE6E-8F0861A1FCE5}" srcOrd="4" destOrd="0" presId="urn:microsoft.com/office/officeart/2005/8/layout/orgChart1"/>
    <dgm:cxn modelId="{1066D7AB-8940-4B80-8D8C-EC7F2908AD96}" type="presParOf" srcId="{0145EC3E-1D9B-4DBB-BBBA-920554D84D26}" destId="{F7F36129-8E2B-4EA1-9881-7B99F11806A1}" srcOrd="5" destOrd="0" presId="urn:microsoft.com/office/officeart/2005/8/layout/orgChart1"/>
    <dgm:cxn modelId="{51A11E5A-FFA5-4816-934E-BCC6FE50BB8C}" type="presParOf" srcId="{F7F36129-8E2B-4EA1-9881-7B99F11806A1}" destId="{7A66F003-FAF0-406F-85C1-A4C09B1A91FB}" srcOrd="0" destOrd="0" presId="urn:microsoft.com/office/officeart/2005/8/layout/orgChart1"/>
    <dgm:cxn modelId="{62B2E7C6-FB87-48B8-931A-58E3BA13420B}" type="presParOf" srcId="{7A66F003-FAF0-406F-85C1-A4C09B1A91FB}" destId="{A0CADFAC-CC93-41FB-8E68-9E9741656340}" srcOrd="0" destOrd="0" presId="urn:microsoft.com/office/officeart/2005/8/layout/orgChart1"/>
    <dgm:cxn modelId="{C5B6E3AA-9567-486F-9C95-57B8C2FBB91B}" type="presParOf" srcId="{7A66F003-FAF0-406F-85C1-A4C09B1A91FB}" destId="{B66C8437-4D99-4646-AFF3-2D8215CF8028}" srcOrd="1" destOrd="0" presId="urn:microsoft.com/office/officeart/2005/8/layout/orgChart1"/>
    <dgm:cxn modelId="{F6B89229-B663-4CB7-B91C-2AEF36D27F2E}" type="presParOf" srcId="{F7F36129-8E2B-4EA1-9881-7B99F11806A1}" destId="{77F21AFB-1DAE-408C-8F35-23262FCD5640}" srcOrd="1" destOrd="0" presId="urn:microsoft.com/office/officeart/2005/8/layout/orgChart1"/>
    <dgm:cxn modelId="{B2E0BEDF-3938-4297-9EEA-6C7FF7263882}" type="presParOf" srcId="{F7F36129-8E2B-4EA1-9881-7B99F11806A1}" destId="{E8E57E9A-5DBB-4489-9733-85D82725E106}" srcOrd="2" destOrd="0" presId="urn:microsoft.com/office/officeart/2005/8/layout/orgChart1"/>
    <dgm:cxn modelId="{11E2B2AC-4905-4EA7-B4EA-71783DFD6D1A}" type="presParOf" srcId="{0145EC3E-1D9B-4DBB-BBBA-920554D84D26}" destId="{7FCA0AD8-B041-4B61-9B43-707DDB1BC800}" srcOrd="6" destOrd="0" presId="urn:microsoft.com/office/officeart/2005/8/layout/orgChart1"/>
    <dgm:cxn modelId="{9890E43E-BE2B-4694-8C67-F1191FB05341}" type="presParOf" srcId="{0145EC3E-1D9B-4DBB-BBBA-920554D84D26}" destId="{1F3C020F-C485-470C-8F00-5BE64473FE30}" srcOrd="7" destOrd="0" presId="urn:microsoft.com/office/officeart/2005/8/layout/orgChart1"/>
    <dgm:cxn modelId="{F7CB184F-FE28-4706-A625-F760381FF41F}" type="presParOf" srcId="{1F3C020F-C485-470C-8F00-5BE64473FE30}" destId="{A467534B-0E80-4FEA-8B52-00BF3F79EA08}" srcOrd="0" destOrd="0" presId="urn:microsoft.com/office/officeart/2005/8/layout/orgChart1"/>
    <dgm:cxn modelId="{07087235-0B12-4E78-8FE7-C56411D8E364}" type="presParOf" srcId="{A467534B-0E80-4FEA-8B52-00BF3F79EA08}" destId="{7BCC6FFC-57E6-4F75-821E-125C0AAAC615}" srcOrd="0" destOrd="0" presId="urn:microsoft.com/office/officeart/2005/8/layout/orgChart1"/>
    <dgm:cxn modelId="{5E366182-8458-41A7-B796-B6613C2A013F}" type="presParOf" srcId="{A467534B-0E80-4FEA-8B52-00BF3F79EA08}" destId="{E6F313A8-41CD-4DCD-88AA-0E5E2372B05A}" srcOrd="1" destOrd="0" presId="urn:microsoft.com/office/officeart/2005/8/layout/orgChart1"/>
    <dgm:cxn modelId="{0A6CBEE0-67B1-4536-9034-661DB3533502}" type="presParOf" srcId="{1F3C020F-C485-470C-8F00-5BE64473FE30}" destId="{64F10872-3F73-4874-A9D7-A891D3D57DF5}" srcOrd="1" destOrd="0" presId="urn:microsoft.com/office/officeart/2005/8/layout/orgChart1"/>
    <dgm:cxn modelId="{532F7254-D275-4262-B611-172FA6125025}" type="presParOf" srcId="{1F3C020F-C485-470C-8F00-5BE64473FE30}" destId="{522EC2DF-CD20-4B63-B060-D03D2035E361}" srcOrd="2" destOrd="0" presId="urn:microsoft.com/office/officeart/2005/8/layout/orgChart1"/>
    <dgm:cxn modelId="{BFDACBD5-6051-4FC3-B9F9-6902FE7A81E8}" type="presParOf" srcId="{0145EC3E-1D9B-4DBB-BBBA-920554D84D26}" destId="{F3751C48-FE4F-4D49-B028-EA57D1233FAC}" srcOrd="8" destOrd="0" presId="urn:microsoft.com/office/officeart/2005/8/layout/orgChart1"/>
    <dgm:cxn modelId="{1B10115E-0BBB-4DF2-859C-712B65FC1ABE}" type="presParOf" srcId="{0145EC3E-1D9B-4DBB-BBBA-920554D84D26}" destId="{31B1B585-0532-4A83-ACB2-7EA55EA32938}" srcOrd="9" destOrd="0" presId="urn:microsoft.com/office/officeart/2005/8/layout/orgChart1"/>
    <dgm:cxn modelId="{9E598A43-1864-4BD6-BC93-59411E1B39CB}" type="presParOf" srcId="{31B1B585-0532-4A83-ACB2-7EA55EA32938}" destId="{89535CB5-5071-4A37-887F-21F9213A8103}" srcOrd="0" destOrd="0" presId="urn:microsoft.com/office/officeart/2005/8/layout/orgChart1"/>
    <dgm:cxn modelId="{F02D5C37-3731-4393-9AC2-82A01104E1D8}" type="presParOf" srcId="{89535CB5-5071-4A37-887F-21F9213A8103}" destId="{31D26C06-134C-4404-9EF6-E2D83AED930F}" srcOrd="0" destOrd="0" presId="urn:microsoft.com/office/officeart/2005/8/layout/orgChart1"/>
    <dgm:cxn modelId="{AA7181BD-EB77-4987-A885-D291CBAE796E}" type="presParOf" srcId="{89535CB5-5071-4A37-887F-21F9213A8103}" destId="{6A7CC556-8CE1-4E14-8EAA-2BB4D380902F}" srcOrd="1" destOrd="0" presId="urn:microsoft.com/office/officeart/2005/8/layout/orgChart1"/>
    <dgm:cxn modelId="{BA52122C-7DC4-48CB-AD1D-10C1AE9979B1}" type="presParOf" srcId="{31B1B585-0532-4A83-ACB2-7EA55EA32938}" destId="{6F9B5FDD-9CA8-488C-A72A-E29EECDA23B7}" srcOrd="1" destOrd="0" presId="urn:microsoft.com/office/officeart/2005/8/layout/orgChart1"/>
    <dgm:cxn modelId="{260971A2-2B61-4D60-B8B4-EC9414628E8C}" type="presParOf" srcId="{31B1B585-0532-4A83-ACB2-7EA55EA32938}" destId="{0F3B2C6B-A81B-4649-8878-D67D59822FAA}" srcOrd="2" destOrd="0" presId="urn:microsoft.com/office/officeart/2005/8/layout/orgChart1"/>
    <dgm:cxn modelId="{EBFE8052-3B18-48FE-90B8-13A23D192FB5}" type="presParOf" srcId="{0145EC3E-1D9B-4DBB-BBBA-920554D84D26}" destId="{A264805E-F608-4A7A-9768-F7E852DC44A6}" srcOrd="10" destOrd="0" presId="urn:microsoft.com/office/officeart/2005/8/layout/orgChart1"/>
    <dgm:cxn modelId="{208E18F5-A06C-42FD-83AE-ACD4037576D6}" type="presParOf" srcId="{0145EC3E-1D9B-4DBB-BBBA-920554D84D26}" destId="{D42EFD03-4FFD-4131-9096-3EA8F6636AE0}" srcOrd="11" destOrd="0" presId="urn:microsoft.com/office/officeart/2005/8/layout/orgChart1"/>
    <dgm:cxn modelId="{289C4164-10E8-4F41-AE6C-2D91BDAA9A84}" type="presParOf" srcId="{D42EFD03-4FFD-4131-9096-3EA8F6636AE0}" destId="{EAB0410A-E493-4DF4-A72D-93F6467E2BB6}" srcOrd="0" destOrd="0" presId="urn:microsoft.com/office/officeart/2005/8/layout/orgChart1"/>
    <dgm:cxn modelId="{C44C276E-E8D0-41E8-B8B0-50D11BDD2D9D}" type="presParOf" srcId="{EAB0410A-E493-4DF4-A72D-93F6467E2BB6}" destId="{D3707635-9A14-452F-980C-8119BC5E08F5}" srcOrd="0" destOrd="0" presId="urn:microsoft.com/office/officeart/2005/8/layout/orgChart1"/>
    <dgm:cxn modelId="{6A45131B-3C3A-44B1-9406-7C04705F73BE}" type="presParOf" srcId="{EAB0410A-E493-4DF4-A72D-93F6467E2BB6}" destId="{2133E2C4-4C79-4AFB-8208-776A773BA7E1}" srcOrd="1" destOrd="0" presId="urn:microsoft.com/office/officeart/2005/8/layout/orgChart1"/>
    <dgm:cxn modelId="{D45BE975-4D3D-4BC7-807C-818D0DD7804A}" type="presParOf" srcId="{D42EFD03-4FFD-4131-9096-3EA8F6636AE0}" destId="{A097FB4A-C63B-4C07-8FF9-471A07DB1748}" srcOrd="1" destOrd="0" presId="urn:microsoft.com/office/officeart/2005/8/layout/orgChart1"/>
    <dgm:cxn modelId="{A655E2E1-CD80-402A-B753-3D7AD37F627C}" type="presParOf" srcId="{D42EFD03-4FFD-4131-9096-3EA8F6636AE0}" destId="{7657C48E-36E7-4C94-ADA6-F77E935031BE}" srcOrd="2" destOrd="0" presId="urn:microsoft.com/office/officeart/2005/8/layout/orgChart1"/>
    <dgm:cxn modelId="{FCA5DF82-9FFF-4212-A9BF-DF1EDFF403E5}" type="presParOf" srcId="{217CB592-1F1D-46FE-8455-A996E04E5B1F}" destId="{1060DA67-16F5-40BA-8882-3BCC957749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C69F9E-C159-4D2A-9528-5FB82BCDAE6D}" type="doc">
      <dgm:prSet loTypeId="urn:microsoft.com/office/officeart/2005/8/layout/hierarchy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80FA9FF-222C-4077-B73E-F755DECA38C9}">
      <dgm:prSet phldrT="[Текст]"/>
      <dgm:spPr/>
      <dgm:t>
        <a:bodyPr/>
        <a:lstStyle/>
        <a:p>
          <a:r>
            <a:rPr lang="ru-RU" dirty="0" smtClean="0"/>
            <a:t>Подвижные игры</a:t>
          </a:r>
          <a:endParaRPr lang="ru-RU" dirty="0"/>
        </a:p>
      </dgm:t>
    </dgm:pt>
    <dgm:pt modelId="{F52DAC93-DC0C-498C-8ADA-5842DA0079D9}" type="parTrans" cxnId="{AE334D0B-AAFD-4B16-BA7D-E69560F435DF}">
      <dgm:prSet/>
      <dgm:spPr/>
      <dgm:t>
        <a:bodyPr/>
        <a:lstStyle/>
        <a:p>
          <a:endParaRPr lang="ru-RU"/>
        </a:p>
      </dgm:t>
    </dgm:pt>
    <dgm:pt modelId="{36CAA94E-5393-47EE-A2C8-82459154C3B4}" type="sibTrans" cxnId="{AE334D0B-AAFD-4B16-BA7D-E69560F435DF}">
      <dgm:prSet/>
      <dgm:spPr/>
      <dgm:t>
        <a:bodyPr/>
        <a:lstStyle/>
        <a:p>
          <a:endParaRPr lang="ru-RU"/>
        </a:p>
      </dgm:t>
    </dgm:pt>
    <dgm:pt modelId="{D8B7377D-FEF8-425B-8475-A74B6F787354}">
      <dgm:prSet phldrT="[Текст]"/>
      <dgm:spPr/>
      <dgm:t>
        <a:bodyPr/>
        <a:lstStyle/>
        <a:p>
          <a:r>
            <a:rPr lang="ru-RU" dirty="0" smtClean="0"/>
            <a:t>Некомандные</a:t>
          </a:r>
          <a:endParaRPr lang="ru-RU" dirty="0"/>
        </a:p>
      </dgm:t>
    </dgm:pt>
    <dgm:pt modelId="{05E378E2-FB06-4CDA-B974-54E9500C2709}" type="parTrans" cxnId="{76ADE9CF-DF73-441A-89D6-BCFD5032F949}">
      <dgm:prSet/>
      <dgm:spPr/>
      <dgm:t>
        <a:bodyPr/>
        <a:lstStyle/>
        <a:p>
          <a:endParaRPr lang="ru-RU"/>
        </a:p>
      </dgm:t>
    </dgm:pt>
    <dgm:pt modelId="{EA03E361-24E8-416D-8709-803FA0FADD0D}" type="sibTrans" cxnId="{76ADE9CF-DF73-441A-89D6-BCFD5032F949}">
      <dgm:prSet/>
      <dgm:spPr/>
      <dgm:t>
        <a:bodyPr/>
        <a:lstStyle/>
        <a:p>
          <a:endParaRPr lang="ru-RU"/>
        </a:p>
      </dgm:t>
    </dgm:pt>
    <dgm:pt modelId="{8D08B2B5-E12A-43B2-9C96-A4AC0E412E28}">
      <dgm:prSet phldrT="[Текст]"/>
      <dgm:spPr/>
      <dgm:t>
        <a:bodyPr/>
        <a:lstStyle/>
        <a:p>
          <a:r>
            <a:rPr lang="ru-RU" dirty="0" smtClean="0"/>
            <a:t>Переходные к командным</a:t>
          </a:r>
          <a:endParaRPr lang="ru-RU" dirty="0"/>
        </a:p>
      </dgm:t>
    </dgm:pt>
    <dgm:pt modelId="{AF21BB8C-85BE-4429-BF08-62020CC2C7CD}" type="parTrans" cxnId="{7CF44ADB-7B0C-442F-9720-96F9EFC5C75C}">
      <dgm:prSet/>
      <dgm:spPr/>
      <dgm:t>
        <a:bodyPr/>
        <a:lstStyle/>
        <a:p>
          <a:endParaRPr lang="ru-RU"/>
        </a:p>
      </dgm:t>
    </dgm:pt>
    <dgm:pt modelId="{7DA7B85B-8343-4427-BE70-EC5E004CF93F}" type="sibTrans" cxnId="{7CF44ADB-7B0C-442F-9720-96F9EFC5C75C}">
      <dgm:prSet/>
      <dgm:spPr/>
      <dgm:t>
        <a:bodyPr/>
        <a:lstStyle/>
        <a:p>
          <a:endParaRPr lang="ru-RU"/>
        </a:p>
      </dgm:t>
    </dgm:pt>
    <dgm:pt modelId="{F33D4201-7B94-4766-B75A-B031D25DD25A}">
      <dgm:prSet/>
      <dgm:spPr/>
      <dgm:t>
        <a:bodyPr/>
        <a:lstStyle/>
        <a:p>
          <a:r>
            <a:rPr lang="ru-RU" dirty="0" smtClean="0"/>
            <a:t>Командные</a:t>
          </a:r>
          <a:endParaRPr lang="ru-RU" dirty="0"/>
        </a:p>
      </dgm:t>
    </dgm:pt>
    <dgm:pt modelId="{7D1426C6-FF0F-4B52-8D72-3428AC194DFC}" type="parTrans" cxnId="{52DD2FF7-F01A-473B-878D-D4F48EA0163E}">
      <dgm:prSet/>
      <dgm:spPr/>
      <dgm:t>
        <a:bodyPr/>
        <a:lstStyle/>
        <a:p>
          <a:endParaRPr lang="ru-RU"/>
        </a:p>
      </dgm:t>
    </dgm:pt>
    <dgm:pt modelId="{2DB20E3D-6C08-4254-876E-460A4A25B2DB}" type="sibTrans" cxnId="{52DD2FF7-F01A-473B-878D-D4F48EA0163E}">
      <dgm:prSet/>
      <dgm:spPr/>
      <dgm:t>
        <a:bodyPr/>
        <a:lstStyle/>
        <a:p>
          <a:endParaRPr lang="ru-RU"/>
        </a:p>
      </dgm:t>
    </dgm:pt>
    <dgm:pt modelId="{15C7B9B6-7A0A-47D0-B534-B947B5BDE865}" type="pres">
      <dgm:prSet presAssocID="{6AC69F9E-C159-4D2A-9528-5FB82BCDAE6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A4AF78-5D9A-4C49-B565-4A49EDEB9F96}" type="pres">
      <dgm:prSet presAssocID="{A80FA9FF-222C-4077-B73E-F755DECA38C9}" presName="root" presStyleCnt="0"/>
      <dgm:spPr/>
    </dgm:pt>
    <dgm:pt modelId="{D1562BA3-6997-4569-946A-796FCE6D79F1}" type="pres">
      <dgm:prSet presAssocID="{A80FA9FF-222C-4077-B73E-F755DECA38C9}" presName="rootComposite" presStyleCnt="0"/>
      <dgm:spPr/>
    </dgm:pt>
    <dgm:pt modelId="{CE86F6EB-354E-44AE-AA25-1DB5BB19EA39}" type="pres">
      <dgm:prSet presAssocID="{A80FA9FF-222C-4077-B73E-F755DECA38C9}" presName="rootText" presStyleLbl="node1" presStyleIdx="0" presStyleCnt="1"/>
      <dgm:spPr/>
      <dgm:t>
        <a:bodyPr/>
        <a:lstStyle/>
        <a:p>
          <a:endParaRPr lang="ru-RU"/>
        </a:p>
      </dgm:t>
    </dgm:pt>
    <dgm:pt modelId="{4EB5FAA0-467A-403C-8A11-1A53289148AE}" type="pres">
      <dgm:prSet presAssocID="{A80FA9FF-222C-4077-B73E-F755DECA38C9}" presName="rootConnector" presStyleLbl="node1" presStyleIdx="0" presStyleCnt="1"/>
      <dgm:spPr/>
      <dgm:t>
        <a:bodyPr/>
        <a:lstStyle/>
        <a:p>
          <a:endParaRPr lang="ru-RU"/>
        </a:p>
      </dgm:t>
    </dgm:pt>
    <dgm:pt modelId="{6495B597-6580-45BF-B449-81AA5E776420}" type="pres">
      <dgm:prSet presAssocID="{A80FA9FF-222C-4077-B73E-F755DECA38C9}" presName="childShape" presStyleCnt="0"/>
      <dgm:spPr/>
    </dgm:pt>
    <dgm:pt modelId="{06A3E3D7-29C9-4657-A1C2-0DDD168716A7}" type="pres">
      <dgm:prSet presAssocID="{05E378E2-FB06-4CDA-B974-54E9500C2709}" presName="Name13" presStyleLbl="parChTrans1D2" presStyleIdx="0" presStyleCnt="3"/>
      <dgm:spPr/>
      <dgm:t>
        <a:bodyPr/>
        <a:lstStyle/>
        <a:p>
          <a:endParaRPr lang="ru-RU"/>
        </a:p>
      </dgm:t>
    </dgm:pt>
    <dgm:pt modelId="{3E3E7989-4EBB-4253-9452-4FBEAEE46E07}" type="pres">
      <dgm:prSet presAssocID="{D8B7377D-FEF8-425B-8475-A74B6F787354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C6F90-4C8A-4F51-AB20-C54030364A07}" type="pres">
      <dgm:prSet presAssocID="{AF21BB8C-85BE-4429-BF08-62020CC2C7CD}" presName="Name13" presStyleLbl="parChTrans1D2" presStyleIdx="1" presStyleCnt="3"/>
      <dgm:spPr/>
      <dgm:t>
        <a:bodyPr/>
        <a:lstStyle/>
        <a:p>
          <a:endParaRPr lang="ru-RU"/>
        </a:p>
      </dgm:t>
    </dgm:pt>
    <dgm:pt modelId="{3E6C9E8B-7E7F-4940-8389-31EF5CD3E088}" type="pres">
      <dgm:prSet presAssocID="{8D08B2B5-E12A-43B2-9C96-A4AC0E412E28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237AF-F004-418C-88A8-7BF18281AC92}" type="pres">
      <dgm:prSet presAssocID="{7D1426C6-FF0F-4B52-8D72-3428AC194DFC}" presName="Name13" presStyleLbl="parChTrans1D2" presStyleIdx="2" presStyleCnt="3"/>
      <dgm:spPr/>
      <dgm:t>
        <a:bodyPr/>
        <a:lstStyle/>
        <a:p>
          <a:endParaRPr lang="ru-RU"/>
        </a:p>
      </dgm:t>
    </dgm:pt>
    <dgm:pt modelId="{F001ADE1-C9DA-4866-850C-2C72C17ECAD4}" type="pres">
      <dgm:prSet presAssocID="{F33D4201-7B94-4766-B75A-B031D25DD25A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1EA454-C394-46DD-AC83-CA32CC3F34E2}" type="presOf" srcId="{F33D4201-7B94-4766-B75A-B031D25DD25A}" destId="{F001ADE1-C9DA-4866-850C-2C72C17ECAD4}" srcOrd="0" destOrd="0" presId="urn:microsoft.com/office/officeart/2005/8/layout/hierarchy3"/>
    <dgm:cxn modelId="{7CF44ADB-7B0C-442F-9720-96F9EFC5C75C}" srcId="{A80FA9FF-222C-4077-B73E-F755DECA38C9}" destId="{8D08B2B5-E12A-43B2-9C96-A4AC0E412E28}" srcOrd="1" destOrd="0" parTransId="{AF21BB8C-85BE-4429-BF08-62020CC2C7CD}" sibTransId="{7DA7B85B-8343-4427-BE70-EC5E004CF93F}"/>
    <dgm:cxn modelId="{4F3E942E-3D63-4F47-AA56-035AA874BD1A}" type="presOf" srcId="{6AC69F9E-C159-4D2A-9528-5FB82BCDAE6D}" destId="{15C7B9B6-7A0A-47D0-B534-B947B5BDE865}" srcOrd="0" destOrd="0" presId="urn:microsoft.com/office/officeart/2005/8/layout/hierarchy3"/>
    <dgm:cxn modelId="{94FCBA40-E089-4514-A912-B031B143BEE0}" type="presOf" srcId="{A80FA9FF-222C-4077-B73E-F755DECA38C9}" destId="{4EB5FAA0-467A-403C-8A11-1A53289148AE}" srcOrd="1" destOrd="0" presId="urn:microsoft.com/office/officeart/2005/8/layout/hierarchy3"/>
    <dgm:cxn modelId="{FF43231E-68FF-4450-A1D9-8D51DA56D356}" type="presOf" srcId="{7D1426C6-FF0F-4B52-8D72-3428AC194DFC}" destId="{ED6237AF-F004-418C-88A8-7BF18281AC92}" srcOrd="0" destOrd="0" presId="urn:microsoft.com/office/officeart/2005/8/layout/hierarchy3"/>
    <dgm:cxn modelId="{6025285E-501D-4F47-9FFC-DEA76DC880FC}" type="presOf" srcId="{05E378E2-FB06-4CDA-B974-54E9500C2709}" destId="{06A3E3D7-29C9-4657-A1C2-0DDD168716A7}" srcOrd="0" destOrd="0" presId="urn:microsoft.com/office/officeart/2005/8/layout/hierarchy3"/>
    <dgm:cxn modelId="{52DD2FF7-F01A-473B-878D-D4F48EA0163E}" srcId="{A80FA9FF-222C-4077-B73E-F755DECA38C9}" destId="{F33D4201-7B94-4766-B75A-B031D25DD25A}" srcOrd="2" destOrd="0" parTransId="{7D1426C6-FF0F-4B52-8D72-3428AC194DFC}" sibTransId="{2DB20E3D-6C08-4254-876E-460A4A25B2DB}"/>
    <dgm:cxn modelId="{76ADE9CF-DF73-441A-89D6-BCFD5032F949}" srcId="{A80FA9FF-222C-4077-B73E-F755DECA38C9}" destId="{D8B7377D-FEF8-425B-8475-A74B6F787354}" srcOrd="0" destOrd="0" parTransId="{05E378E2-FB06-4CDA-B974-54E9500C2709}" sibTransId="{EA03E361-24E8-416D-8709-803FA0FADD0D}"/>
    <dgm:cxn modelId="{AE334D0B-AAFD-4B16-BA7D-E69560F435DF}" srcId="{6AC69F9E-C159-4D2A-9528-5FB82BCDAE6D}" destId="{A80FA9FF-222C-4077-B73E-F755DECA38C9}" srcOrd="0" destOrd="0" parTransId="{F52DAC93-DC0C-498C-8ADA-5842DA0079D9}" sibTransId="{36CAA94E-5393-47EE-A2C8-82459154C3B4}"/>
    <dgm:cxn modelId="{27DC09E1-7B3D-4926-B5F6-98818F78E8B7}" type="presOf" srcId="{A80FA9FF-222C-4077-B73E-F755DECA38C9}" destId="{CE86F6EB-354E-44AE-AA25-1DB5BB19EA39}" srcOrd="0" destOrd="0" presId="urn:microsoft.com/office/officeart/2005/8/layout/hierarchy3"/>
    <dgm:cxn modelId="{CCA05B15-DDB0-49FB-ABC3-9948FD7E9E4E}" type="presOf" srcId="{8D08B2B5-E12A-43B2-9C96-A4AC0E412E28}" destId="{3E6C9E8B-7E7F-4940-8389-31EF5CD3E088}" srcOrd="0" destOrd="0" presId="urn:microsoft.com/office/officeart/2005/8/layout/hierarchy3"/>
    <dgm:cxn modelId="{5F914ACF-169E-4CB9-AE1E-B7D045D25BCB}" type="presOf" srcId="{AF21BB8C-85BE-4429-BF08-62020CC2C7CD}" destId="{F4FC6F90-4C8A-4F51-AB20-C54030364A07}" srcOrd="0" destOrd="0" presId="urn:microsoft.com/office/officeart/2005/8/layout/hierarchy3"/>
    <dgm:cxn modelId="{1082CCDF-2FE4-4E52-9931-38F193A9CE55}" type="presOf" srcId="{D8B7377D-FEF8-425B-8475-A74B6F787354}" destId="{3E3E7989-4EBB-4253-9452-4FBEAEE46E07}" srcOrd="0" destOrd="0" presId="urn:microsoft.com/office/officeart/2005/8/layout/hierarchy3"/>
    <dgm:cxn modelId="{E2F2FD17-DBAC-4E4A-82D3-110154D88906}" type="presParOf" srcId="{15C7B9B6-7A0A-47D0-B534-B947B5BDE865}" destId="{15A4AF78-5D9A-4C49-B565-4A49EDEB9F96}" srcOrd="0" destOrd="0" presId="urn:microsoft.com/office/officeart/2005/8/layout/hierarchy3"/>
    <dgm:cxn modelId="{0C601336-CB4E-498E-BA08-C385D6F1A378}" type="presParOf" srcId="{15A4AF78-5D9A-4C49-B565-4A49EDEB9F96}" destId="{D1562BA3-6997-4569-946A-796FCE6D79F1}" srcOrd="0" destOrd="0" presId="urn:microsoft.com/office/officeart/2005/8/layout/hierarchy3"/>
    <dgm:cxn modelId="{C3969AF0-938D-4B70-B30F-4856A8B0CEC1}" type="presParOf" srcId="{D1562BA3-6997-4569-946A-796FCE6D79F1}" destId="{CE86F6EB-354E-44AE-AA25-1DB5BB19EA39}" srcOrd="0" destOrd="0" presId="urn:microsoft.com/office/officeart/2005/8/layout/hierarchy3"/>
    <dgm:cxn modelId="{332CEF3F-6157-416F-AD40-F15820C71A5A}" type="presParOf" srcId="{D1562BA3-6997-4569-946A-796FCE6D79F1}" destId="{4EB5FAA0-467A-403C-8A11-1A53289148AE}" srcOrd="1" destOrd="0" presId="urn:microsoft.com/office/officeart/2005/8/layout/hierarchy3"/>
    <dgm:cxn modelId="{9D50431D-402F-4B46-B2DA-5AC5EF65028D}" type="presParOf" srcId="{15A4AF78-5D9A-4C49-B565-4A49EDEB9F96}" destId="{6495B597-6580-45BF-B449-81AA5E776420}" srcOrd="1" destOrd="0" presId="urn:microsoft.com/office/officeart/2005/8/layout/hierarchy3"/>
    <dgm:cxn modelId="{7AC2D263-63BC-4ACF-91C8-11497321B21D}" type="presParOf" srcId="{6495B597-6580-45BF-B449-81AA5E776420}" destId="{06A3E3D7-29C9-4657-A1C2-0DDD168716A7}" srcOrd="0" destOrd="0" presId="urn:microsoft.com/office/officeart/2005/8/layout/hierarchy3"/>
    <dgm:cxn modelId="{76916651-A756-4C06-8EF5-3D2088BC0747}" type="presParOf" srcId="{6495B597-6580-45BF-B449-81AA5E776420}" destId="{3E3E7989-4EBB-4253-9452-4FBEAEE46E07}" srcOrd="1" destOrd="0" presId="urn:microsoft.com/office/officeart/2005/8/layout/hierarchy3"/>
    <dgm:cxn modelId="{651D5973-7AE3-4103-B7C4-BBB197E09AFD}" type="presParOf" srcId="{6495B597-6580-45BF-B449-81AA5E776420}" destId="{F4FC6F90-4C8A-4F51-AB20-C54030364A07}" srcOrd="2" destOrd="0" presId="urn:microsoft.com/office/officeart/2005/8/layout/hierarchy3"/>
    <dgm:cxn modelId="{13E5E3C5-DEB9-4C3E-9697-6D97D2FC70AC}" type="presParOf" srcId="{6495B597-6580-45BF-B449-81AA5E776420}" destId="{3E6C9E8B-7E7F-4940-8389-31EF5CD3E088}" srcOrd="3" destOrd="0" presId="urn:microsoft.com/office/officeart/2005/8/layout/hierarchy3"/>
    <dgm:cxn modelId="{85303EA2-8BC6-49D9-8249-B9250E975CCD}" type="presParOf" srcId="{6495B597-6580-45BF-B449-81AA5E776420}" destId="{ED6237AF-F004-418C-88A8-7BF18281AC92}" srcOrd="4" destOrd="0" presId="urn:microsoft.com/office/officeart/2005/8/layout/hierarchy3"/>
    <dgm:cxn modelId="{2B02D911-2FC5-4C74-BC71-09577D565184}" type="presParOf" srcId="{6495B597-6580-45BF-B449-81AA5E776420}" destId="{F001ADE1-C9DA-4866-850C-2C72C17ECAD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BF4EF0-E5F7-4800-9044-324EE9E99221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F3615-8737-4B5F-A245-DCAA537B60FE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Несовершенная система обучения</a:t>
          </a:r>
          <a:endParaRPr lang="ru-RU" sz="2500" kern="1200" dirty="0"/>
        </a:p>
      </dsp:txBody>
      <dsp:txXfrm>
        <a:off x="8840" y="1357788"/>
        <a:ext cx="2648902" cy="1810385"/>
      </dsp:txXfrm>
    </dsp:sp>
    <dsp:sp modelId="{883117B2-8258-4D72-ABAB-FC4EFAED676F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Колоссальная учебная нагрузка</a:t>
          </a:r>
          <a:endParaRPr lang="ru-RU" sz="2500" kern="1200" dirty="0"/>
        </a:p>
      </dsp:txBody>
      <dsp:txXfrm>
        <a:off x="2790348" y="1357788"/>
        <a:ext cx="2648902" cy="1810385"/>
      </dsp:txXfrm>
    </dsp:sp>
    <dsp:sp modelId="{E3A0C19C-DA12-4EE3-A60B-AD9A28532AB7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Пониженная двигательная активность учащихся</a:t>
          </a:r>
          <a:endParaRPr lang="ru-RU" sz="2500" kern="1200" dirty="0"/>
        </a:p>
      </dsp:txBody>
      <dsp:txXfrm>
        <a:off x="5571857" y="1357788"/>
        <a:ext cx="2648902" cy="18103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64805E-F608-4A7A-9768-F7E852DC44A6}">
      <dsp:nvSpPr>
        <dsp:cNvPr id="0" name=""/>
        <dsp:cNvSpPr/>
      </dsp:nvSpPr>
      <dsp:spPr>
        <a:xfrm>
          <a:off x="5834001" y="1441513"/>
          <a:ext cx="1512168" cy="2950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1131"/>
              </a:lnTo>
              <a:lnTo>
                <a:pt x="1512168" y="2941131"/>
              </a:lnTo>
              <a:lnTo>
                <a:pt x="1512168" y="295097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751C48-FE4F-4D49-B028-EA57D1233FAC}">
      <dsp:nvSpPr>
        <dsp:cNvPr id="0" name=""/>
        <dsp:cNvSpPr/>
      </dsp:nvSpPr>
      <dsp:spPr>
        <a:xfrm>
          <a:off x="5834001" y="1441513"/>
          <a:ext cx="3096343" cy="1582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979"/>
              </a:lnTo>
              <a:lnTo>
                <a:pt x="3096343" y="1572979"/>
              </a:lnTo>
              <a:lnTo>
                <a:pt x="3096343" y="15828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A0AD8-B041-4B61-9B43-707DDB1BC800}">
      <dsp:nvSpPr>
        <dsp:cNvPr id="0" name=""/>
        <dsp:cNvSpPr/>
      </dsp:nvSpPr>
      <dsp:spPr>
        <a:xfrm>
          <a:off x="5834001" y="1441513"/>
          <a:ext cx="3390335" cy="161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601"/>
              </a:lnTo>
              <a:lnTo>
                <a:pt x="3390335" y="151601"/>
              </a:lnTo>
              <a:lnTo>
                <a:pt x="3390335" y="1614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B0571-BFB6-4D73-BE6E-8F0861A1FCE5}">
      <dsp:nvSpPr>
        <dsp:cNvPr id="0" name=""/>
        <dsp:cNvSpPr/>
      </dsp:nvSpPr>
      <dsp:spPr>
        <a:xfrm>
          <a:off x="4609866" y="1441513"/>
          <a:ext cx="1224135" cy="2950975"/>
        </a:xfrm>
        <a:custGeom>
          <a:avLst/>
          <a:gdLst/>
          <a:ahLst/>
          <a:cxnLst/>
          <a:rect l="0" t="0" r="0" b="0"/>
          <a:pathLst>
            <a:path>
              <a:moveTo>
                <a:pt x="1224135" y="0"/>
              </a:moveTo>
              <a:lnTo>
                <a:pt x="1224135" y="2941131"/>
              </a:lnTo>
              <a:lnTo>
                <a:pt x="0" y="2941131"/>
              </a:lnTo>
              <a:lnTo>
                <a:pt x="0" y="29509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07A6C-578E-4B56-AA64-56771420C3AC}">
      <dsp:nvSpPr>
        <dsp:cNvPr id="0" name=""/>
        <dsp:cNvSpPr/>
      </dsp:nvSpPr>
      <dsp:spPr>
        <a:xfrm>
          <a:off x="2881674" y="1441513"/>
          <a:ext cx="2952326" cy="1582822"/>
        </a:xfrm>
        <a:custGeom>
          <a:avLst/>
          <a:gdLst/>
          <a:ahLst/>
          <a:cxnLst/>
          <a:rect l="0" t="0" r="0" b="0"/>
          <a:pathLst>
            <a:path>
              <a:moveTo>
                <a:pt x="2952326" y="0"/>
              </a:moveTo>
              <a:lnTo>
                <a:pt x="2952326" y="1572978"/>
              </a:lnTo>
              <a:lnTo>
                <a:pt x="0" y="1572978"/>
              </a:lnTo>
              <a:lnTo>
                <a:pt x="0" y="15828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2B8CA-A435-4DD9-9AF8-2612A48FF691}">
      <dsp:nvSpPr>
        <dsp:cNvPr id="0" name=""/>
        <dsp:cNvSpPr/>
      </dsp:nvSpPr>
      <dsp:spPr>
        <a:xfrm>
          <a:off x="2737657" y="1441513"/>
          <a:ext cx="3096343" cy="142662"/>
        </a:xfrm>
        <a:custGeom>
          <a:avLst/>
          <a:gdLst/>
          <a:ahLst/>
          <a:cxnLst/>
          <a:rect l="0" t="0" r="0" b="0"/>
          <a:pathLst>
            <a:path>
              <a:moveTo>
                <a:pt x="3096343" y="0"/>
              </a:moveTo>
              <a:lnTo>
                <a:pt x="3096343" y="132819"/>
              </a:lnTo>
              <a:lnTo>
                <a:pt x="0" y="132819"/>
              </a:lnTo>
              <a:lnTo>
                <a:pt x="0" y="1426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35423-7260-4410-9BC0-459DD6248360}">
      <dsp:nvSpPr>
        <dsp:cNvPr id="0" name=""/>
        <dsp:cNvSpPr/>
      </dsp:nvSpPr>
      <dsp:spPr>
        <a:xfrm>
          <a:off x="4896544" y="504056"/>
          <a:ext cx="1874915" cy="93745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Подвижные игры</a:t>
          </a:r>
          <a:endParaRPr lang="ru-RU" sz="2000" kern="1200" dirty="0"/>
        </a:p>
      </dsp:txBody>
      <dsp:txXfrm>
        <a:off x="4896544" y="504056"/>
        <a:ext cx="1874915" cy="937457"/>
      </dsp:txXfrm>
    </dsp:sp>
    <dsp:sp modelId="{FAF4891C-506F-4BD6-80EB-270566125109}">
      <dsp:nvSpPr>
        <dsp:cNvPr id="0" name=""/>
        <dsp:cNvSpPr/>
      </dsp:nvSpPr>
      <dsp:spPr>
        <a:xfrm>
          <a:off x="1800200" y="1584176"/>
          <a:ext cx="1874915" cy="93745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Физическое развитие школьника</a:t>
          </a:r>
          <a:endParaRPr lang="ru-RU" sz="2000" kern="1200" dirty="0"/>
        </a:p>
      </dsp:txBody>
      <dsp:txXfrm>
        <a:off x="1800200" y="1584176"/>
        <a:ext cx="1874915" cy="937457"/>
      </dsp:txXfrm>
    </dsp:sp>
    <dsp:sp modelId="{E7500F68-C8F8-4867-A443-A851B54BC76B}">
      <dsp:nvSpPr>
        <dsp:cNvPr id="0" name=""/>
        <dsp:cNvSpPr/>
      </dsp:nvSpPr>
      <dsp:spPr>
        <a:xfrm>
          <a:off x="1944217" y="3024336"/>
          <a:ext cx="1874915" cy="93745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Умственное развитие школьника</a:t>
          </a:r>
          <a:endParaRPr lang="ru-RU" sz="2000" kern="1200" dirty="0"/>
        </a:p>
      </dsp:txBody>
      <dsp:txXfrm>
        <a:off x="1944217" y="3024336"/>
        <a:ext cx="1874915" cy="937457"/>
      </dsp:txXfrm>
    </dsp:sp>
    <dsp:sp modelId="{A0CADFAC-CC93-41FB-8E68-9E9741656340}">
      <dsp:nvSpPr>
        <dsp:cNvPr id="0" name=""/>
        <dsp:cNvSpPr/>
      </dsp:nvSpPr>
      <dsp:spPr>
        <a:xfrm>
          <a:off x="3672408" y="4392488"/>
          <a:ext cx="1874915" cy="93745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Воспитание навыка работы в команде</a:t>
          </a:r>
          <a:endParaRPr lang="ru-RU" sz="2000" kern="1200" dirty="0"/>
        </a:p>
      </dsp:txBody>
      <dsp:txXfrm>
        <a:off x="3672408" y="4392488"/>
        <a:ext cx="1874915" cy="937457"/>
      </dsp:txXfrm>
    </dsp:sp>
    <dsp:sp modelId="{7BCC6FFC-57E6-4F75-821E-125C0AAAC615}">
      <dsp:nvSpPr>
        <dsp:cNvPr id="0" name=""/>
        <dsp:cNvSpPr/>
      </dsp:nvSpPr>
      <dsp:spPr>
        <a:xfrm>
          <a:off x="8286879" y="1602958"/>
          <a:ext cx="1874915" cy="93745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Адаптация в коллективе</a:t>
          </a:r>
          <a:endParaRPr lang="ru-RU" sz="2000" kern="1200" dirty="0"/>
        </a:p>
      </dsp:txBody>
      <dsp:txXfrm>
        <a:off x="8286879" y="1602958"/>
        <a:ext cx="1874915" cy="937457"/>
      </dsp:txXfrm>
    </dsp:sp>
    <dsp:sp modelId="{31D26C06-134C-4404-9EF6-E2D83AED930F}">
      <dsp:nvSpPr>
        <dsp:cNvPr id="0" name=""/>
        <dsp:cNvSpPr/>
      </dsp:nvSpPr>
      <dsp:spPr>
        <a:xfrm>
          <a:off x="7992887" y="3024336"/>
          <a:ext cx="1874915" cy="93745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Развитие дисциплинированности</a:t>
          </a:r>
          <a:endParaRPr lang="ru-RU" sz="2000" kern="1200" dirty="0"/>
        </a:p>
      </dsp:txBody>
      <dsp:txXfrm>
        <a:off x="7992887" y="3024336"/>
        <a:ext cx="1874915" cy="937457"/>
      </dsp:txXfrm>
    </dsp:sp>
    <dsp:sp modelId="{D3707635-9A14-452F-980C-8119BC5E08F5}">
      <dsp:nvSpPr>
        <dsp:cNvPr id="0" name=""/>
        <dsp:cNvSpPr/>
      </dsp:nvSpPr>
      <dsp:spPr>
        <a:xfrm>
          <a:off x="6408712" y="4392488"/>
          <a:ext cx="1874915" cy="9347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Удовлетворение потребности в физической и эмоциональной разгрузке</a:t>
          </a:r>
          <a:endParaRPr lang="ru-RU" sz="1400" kern="1200" dirty="0"/>
        </a:p>
      </dsp:txBody>
      <dsp:txXfrm>
        <a:off x="6408712" y="4392488"/>
        <a:ext cx="1874915" cy="9347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86F6EB-354E-44AE-AA25-1DB5BB19EA39}">
      <dsp:nvSpPr>
        <dsp:cNvPr id="0" name=""/>
        <dsp:cNvSpPr/>
      </dsp:nvSpPr>
      <dsp:spPr>
        <a:xfrm>
          <a:off x="945081" y="1671"/>
          <a:ext cx="1817741" cy="9088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Подвижные игры</a:t>
          </a:r>
          <a:endParaRPr lang="ru-RU" sz="2500" kern="1200" dirty="0"/>
        </a:p>
      </dsp:txBody>
      <dsp:txXfrm>
        <a:off x="945081" y="1671"/>
        <a:ext cx="1817741" cy="908870"/>
      </dsp:txXfrm>
    </dsp:sp>
    <dsp:sp modelId="{06A3E3D7-29C9-4657-A1C2-0DDD168716A7}">
      <dsp:nvSpPr>
        <dsp:cNvPr id="0" name=""/>
        <dsp:cNvSpPr/>
      </dsp:nvSpPr>
      <dsp:spPr>
        <a:xfrm>
          <a:off x="1126855" y="910542"/>
          <a:ext cx="181774" cy="681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1653"/>
              </a:lnTo>
              <a:lnTo>
                <a:pt x="181774" y="6816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E7989-4EBB-4253-9452-4FBEAEE46E07}">
      <dsp:nvSpPr>
        <dsp:cNvPr id="0" name=""/>
        <dsp:cNvSpPr/>
      </dsp:nvSpPr>
      <dsp:spPr>
        <a:xfrm>
          <a:off x="1308629" y="1137760"/>
          <a:ext cx="1454193" cy="908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Некомандные</a:t>
          </a:r>
          <a:endParaRPr lang="ru-RU" sz="1700" kern="1200" dirty="0"/>
        </a:p>
      </dsp:txBody>
      <dsp:txXfrm>
        <a:off x="1308629" y="1137760"/>
        <a:ext cx="1454193" cy="908870"/>
      </dsp:txXfrm>
    </dsp:sp>
    <dsp:sp modelId="{F4FC6F90-4C8A-4F51-AB20-C54030364A07}">
      <dsp:nvSpPr>
        <dsp:cNvPr id="0" name=""/>
        <dsp:cNvSpPr/>
      </dsp:nvSpPr>
      <dsp:spPr>
        <a:xfrm>
          <a:off x="1126855" y="910542"/>
          <a:ext cx="181774" cy="1817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7741"/>
              </a:lnTo>
              <a:lnTo>
                <a:pt x="181774" y="18177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C9E8B-7E7F-4940-8389-31EF5CD3E088}">
      <dsp:nvSpPr>
        <dsp:cNvPr id="0" name=""/>
        <dsp:cNvSpPr/>
      </dsp:nvSpPr>
      <dsp:spPr>
        <a:xfrm>
          <a:off x="1308629" y="2273848"/>
          <a:ext cx="1454193" cy="908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Переходные к командным</a:t>
          </a:r>
          <a:endParaRPr lang="ru-RU" sz="1700" kern="1200" dirty="0"/>
        </a:p>
      </dsp:txBody>
      <dsp:txXfrm>
        <a:off x="1308629" y="2273848"/>
        <a:ext cx="1454193" cy="908870"/>
      </dsp:txXfrm>
    </dsp:sp>
    <dsp:sp modelId="{ED6237AF-F004-418C-88A8-7BF18281AC92}">
      <dsp:nvSpPr>
        <dsp:cNvPr id="0" name=""/>
        <dsp:cNvSpPr/>
      </dsp:nvSpPr>
      <dsp:spPr>
        <a:xfrm>
          <a:off x="1126855" y="910542"/>
          <a:ext cx="181774" cy="2953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3830"/>
              </a:lnTo>
              <a:lnTo>
                <a:pt x="181774" y="295383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1ADE1-C9DA-4866-850C-2C72C17ECAD4}">
      <dsp:nvSpPr>
        <dsp:cNvPr id="0" name=""/>
        <dsp:cNvSpPr/>
      </dsp:nvSpPr>
      <dsp:spPr>
        <a:xfrm>
          <a:off x="1308629" y="3409937"/>
          <a:ext cx="1454193" cy="9088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Командные</a:t>
          </a:r>
          <a:endParaRPr lang="ru-RU" sz="1700" kern="1200" dirty="0"/>
        </a:p>
      </dsp:txBody>
      <dsp:txXfrm>
        <a:off x="1308629" y="3409937"/>
        <a:ext cx="1454193" cy="908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2F23-A817-41EB-8853-9D800FD432A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8C95-4458-4729-96D8-594616FE6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2F23-A817-41EB-8853-9D800FD432A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8C95-4458-4729-96D8-594616FE6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2F23-A817-41EB-8853-9D800FD432A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8C95-4458-4729-96D8-594616FE6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2F23-A817-41EB-8853-9D800FD432A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8C95-4458-4729-96D8-594616FE6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2F23-A817-41EB-8853-9D800FD432A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8C95-4458-4729-96D8-594616FE6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2F23-A817-41EB-8853-9D800FD432A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8C95-4458-4729-96D8-594616FE6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2F23-A817-41EB-8853-9D800FD432A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8C95-4458-4729-96D8-594616FE6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2F23-A817-41EB-8853-9D800FD432A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8C95-4458-4729-96D8-594616FE6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2F23-A817-41EB-8853-9D800FD432A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8C95-4458-4729-96D8-594616FE6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2F23-A817-41EB-8853-9D800FD432A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8C95-4458-4729-96D8-594616FE6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2F23-A817-41EB-8853-9D800FD432A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18C95-4458-4729-96D8-594616FE6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02F23-A817-41EB-8853-9D800FD432A2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18C95-4458-4729-96D8-594616FE6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916832"/>
            <a:ext cx="4104456" cy="259228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800" b="1" cap="all" dirty="0"/>
              <a:t>Доклад на тему</a:t>
            </a:r>
            <a:r>
              <a:rPr lang="ru-RU" sz="2800" b="1" cap="all" dirty="0" smtClean="0"/>
              <a:t>:</a:t>
            </a:r>
            <a:br>
              <a:rPr lang="ru-RU" sz="2800" b="1" cap="all" dirty="0" smtClean="0"/>
            </a:br>
            <a:r>
              <a:rPr lang="ru-RU" sz="2800" b="1" cap="all" dirty="0" smtClean="0"/>
              <a:t>"</a:t>
            </a:r>
            <a:r>
              <a:rPr lang="ru-RU" sz="2800" b="1" cap="all" dirty="0"/>
              <a:t>Физическое воспитание учащихся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cap="all" dirty="0"/>
              <a:t>средствами игровой </a:t>
            </a:r>
            <a:r>
              <a:rPr lang="ru-RU" sz="2800" b="1" cap="all" dirty="0" smtClean="0"/>
              <a:t>направленности в </a:t>
            </a:r>
            <a:r>
              <a:rPr lang="ru-RU" sz="2800" b="1" cap="all" smtClean="0"/>
              <a:t>рамках внедрения </a:t>
            </a:r>
            <a:r>
              <a:rPr lang="ru-RU" sz="2800" b="1" cap="all" dirty="0" smtClean="0"/>
              <a:t>ФГОС".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5013176"/>
            <a:ext cx="4644008" cy="1584176"/>
          </a:xfrm>
          <a:noFill/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Исполнитель: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учитель </a:t>
            </a:r>
            <a:r>
              <a:rPr lang="ru-RU" sz="2400" dirty="0">
                <a:solidFill>
                  <a:schemeClr val="tx1"/>
                </a:solidFill>
              </a:rPr>
              <a:t>физической </a:t>
            </a:r>
            <a:r>
              <a:rPr lang="ru-RU" sz="2400" dirty="0" smtClean="0">
                <a:solidFill>
                  <a:schemeClr val="tx1"/>
                </a:solidFill>
              </a:rPr>
              <a:t>культуры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Бузина </a:t>
            </a:r>
            <a:r>
              <a:rPr lang="ru-RU" sz="2400" dirty="0">
                <a:solidFill>
                  <a:schemeClr val="tx1"/>
                </a:solidFill>
              </a:rPr>
              <a:t>Екатерина Александровна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33265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Муниципальное Бюджетное Общеобразовательное Учреждение Средняя Общеобразовательная Школа №</a:t>
            </a:r>
            <a:r>
              <a:rPr lang="ru-RU" b="1" dirty="0" smtClean="0"/>
              <a:t>4</a:t>
            </a:r>
            <a:endParaRPr lang="ru-RU" b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548680"/>
            <a:ext cx="2952328" cy="936104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/>
              <a:t>Введение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348880"/>
            <a:ext cx="7632848" cy="324036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500" b="1" dirty="0"/>
              <a:t>Цель работы:</a:t>
            </a:r>
            <a:endParaRPr lang="ru-RU" sz="3500" dirty="0"/>
          </a:p>
          <a:p>
            <a:r>
              <a:rPr lang="ru-RU" sz="2600" dirty="0"/>
              <a:t>Анализ развития индивидуальных особенностей учащихся посредством </a:t>
            </a:r>
            <a:r>
              <a:rPr lang="ru-RU" sz="2600" dirty="0" smtClean="0"/>
              <a:t>игровой направленности.</a:t>
            </a:r>
            <a:r>
              <a:rPr lang="ru-RU" sz="2600" b="1" dirty="0"/>
              <a:t> </a:t>
            </a:r>
            <a:endParaRPr lang="ru-RU" sz="2600" dirty="0"/>
          </a:p>
          <a:p>
            <a:pPr>
              <a:buNone/>
            </a:pPr>
            <a:r>
              <a:rPr lang="ru-RU" b="1" dirty="0"/>
              <a:t>Задачи:</a:t>
            </a:r>
            <a:endParaRPr lang="ru-RU" dirty="0"/>
          </a:p>
          <a:p>
            <a:pPr lvl="0"/>
            <a:r>
              <a:rPr lang="ru-RU" sz="2600" dirty="0"/>
              <a:t>Выявить влияние игровых методов воспитания на учащихся на уроках физической культуры</a:t>
            </a:r>
          </a:p>
          <a:p>
            <a:r>
              <a:rPr lang="ru-RU" sz="2600" dirty="0"/>
              <a:t>Разработать практические рекомендации по развитию физических способностей учащихся посредством игровых методов.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904656" cy="7920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Двигательная активность школьников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256584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/>
              <a:t>Роль подвижных игр в физическом воспитании школьников.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1404664" y="1196752"/>
          <a:ext cx="11377264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770984" cy="9941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400" b="1" dirty="0"/>
              <a:t>Исследование влияния средств игровой направленности на физическое развитие школьников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79512" y="1628800"/>
            <a:ext cx="4896544" cy="43088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/>
              <a:t>Тестирование уровня физической подготовленности: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Общая </a:t>
            </a:r>
            <a:r>
              <a:rPr lang="ru-RU" dirty="0"/>
              <a:t>выносливость (бег 6 минут, м);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Координационные способности (челночный бег 3х10 м, сек);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Скоростно-силовые способности (прыжок в длину с места, см);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Скоростно-силовые способности (метание набивного мяча (1 кг), м);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Силовые способности (подтягивание в висе на перекладине, кол-во раз);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Активная гибкость (наклон вперед, см);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Силовые способности (поднимание туловища за 1 минуту, кол-во раз);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Скоростные способности (бег 100 м, сек</a:t>
            </a:r>
            <a:r>
              <a:rPr lang="ru-RU" dirty="0" smtClean="0"/>
              <a:t>).</a:t>
            </a:r>
            <a:endParaRPr lang="ru-RU" dirty="0"/>
          </a:p>
        </p:txBody>
      </p:sp>
      <p:graphicFrame>
        <p:nvGraphicFramePr>
          <p:cNvPr id="41" name="Схема 40"/>
          <p:cNvGraphicFramePr/>
          <p:nvPr/>
        </p:nvGraphicFramePr>
        <p:xfrm>
          <a:off x="5436096" y="1700808"/>
          <a:ext cx="370790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3466728" cy="7920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Вывод.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348880"/>
            <a:ext cx="7931224" cy="218883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dirty="0"/>
              <a:t>Обработка данных учащихся </a:t>
            </a:r>
            <a:r>
              <a:rPr lang="ru-RU" dirty="0" smtClean="0"/>
              <a:t>школы позволяет </a:t>
            </a:r>
            <a:r>
              <a:rPr lang="ru-RU" dirty="0"/>
              <a:t>говорить о правильности выбранного мною направления и дает возможность перспективного физического развития учащихся нашей школы.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208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Доклад на тему: "Физическое воспитание учащихся  средствами игровой направленности в рамках внедрения ФГОС". </vt:lpstr>
      <vt:lpstr>Введение</vt:lpstr>
      <vt:lpstr>Двигательная активность школьников</vt:lpstr>
      <vt:lpstr>Роль подвижных игр в физическом воспитании школьников.</vt:lpstr>
      <vt:lpstr>Исследование влияния средств игровой направленности на физическое развитие школьников.</vt:lpstr>
      <vt:lpstr>Вывод.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на тему: "Физическое воспитание учащихся  средствами игровой направленности".</dc:title>
  <dc:creator>Аксенова</dc:creator>
  <cp:lastModifiedBy>светлана</cp:lastModifiedBy>
  <cp:revision>10</cp:revision>
  <dcterms:created xsi:type="dcterms:W3CDTF">2014-10-25T12:30:47Z</dcterms:created>
  <dcterms:modified xsi:type="dcterms:W3CDTF">2014-10-26T17:12:49Z</dcterms:modified>
</cp:coreProperties>
</file>