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AB5F-7F70-445A-A8BC-23D56D5A4BFC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34D0-4474-41FB-89B3-64E1AD924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1035"/>
            <a:ext cx="9144000" cy="705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5577424" cy="288032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У</a:t>
            </a:r>
            <a:r>
              <a:rPr lang="en-US" sz="7200" b="1" i="1" dirty="0">
                <a:solidFill>
                  <a:srgbClr val="FF0000"/>
                </a:solidFill>
              </a:rPr>
              <a:t>æ </a:t>
            </a:r>
            <a:r>
              <a:rPr lang="ru-RU" sz="7200" b="1" i="1" dirty="0">
                <a:solidFill>
                  <a:srgbClr val="FF0000"/>
                </a:solidFill>
              </a:rPr>
              <a:t>бон</a:t>
            </a:r>
            <a:r>
              <a:rPr lang="en-US" sz="7200" b="1" i="1" dirty="0">
                <a:solidFill>
                  <a:srgbClr val="FF0000"/>
                </a:solidFill>
              </a:rPr>
              <a:t> </a:t>
            </a:r>
            <a:r>
              <a:rPr lang="ru-RU" sz="7200" b="1" i="1" dirty="0" err="1">
                <a:solidFill>
                  <a:srgbClr val="FF0000"/>
                </a:solidFill>
              </a:rPr>
              <a:t>хорз</a:t>
            </a:r>
            <a:r>
              <a:rPr lang="en-US" sz="7200" b="1" i="1" dirty="0">
                <a:solidFill>
                  <a:srgbClr val="FF0000"/>
                </a:solidFill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0"/>
            <a:ext cx="565861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Аргъ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утт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4149080"/>
            <a:ext cx="8064896" cy="2304256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Номдары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морфолоГон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рст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9504" y="923270"/>
            <a:ext cx="4464496" cy="1687890"/>
          </a:xfrm>
          <a:prstGeom prst="wedgeEllipseCallou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Аргъ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утт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 ис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2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6640733" cy="1406188"/>
          </a:xfrm>
          <a:prstGeom prst="flowChartDecis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Дзырдуат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496944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/>
              <a:t>Чысс</a:t>
            </a:r>
            <a:r>
              <a:rPr lang="en-US" sz="3600" b="1" dirty="0" smtClean="0"/>
              <a:t>æ</a:t>
            </a:r>
            <a:r>
              <a:rPr lang="ru-RU" sz="3600" b="1" dirty="0" smtClean="0"/>
              <a:t> –  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хцадон</a:t>
            </a:r>
            <a:r>
              <a:rPr lang="ru-RU" sz="3600" b="1" dirty="0" smtClean="0"/>
              <a:t> (кошелек)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К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ри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исты</a:t>
            </a:r>
            <a:r>
              <a:rPr lang="ru-RU" sz="3600" b="1" dirty="0" smtClean="0"/>
              <a:t> 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мбырд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й</a:t>
            </a:r>
            <a:r>
              <a:rPr lang="ru-RU" sz="3600" b="1" dirty="0" smtClean="0"/>
              <a:t> (куча)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0.yaplakal.com/pics/pics_original/1/6/1/64831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2" name="Волна 1"/>
          <p:cNvSpPr/>
          <p:nvPr/>
        </p:nvSpPr>
        <p:spPr>
          <a:xfrm>
            <a:off x="0" y="0"/>
            <a:ext cx="9144000" cy="2580094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ru-RU" sz="4000" b="1" dirty="0" err="1"/>
              <a:t>Иу</a:t>
            </a:r>
            <a:r>
              <a:rPr lang="ru-RU" sz="4000" b="1" dirty="0"/>
              <a:t> </a:t>
            </a:r>
            <a:r>
              <a:rPr lang="ru-RU" sz="4000" b="1" dirty="0" err="1"/>
              <a:t>йæхи амондæн цæры, иннæ </a:t>
            </a:r>
            <a:r>
              <a:rPr lang="ru-RU" sz="4000" b="1" dirty="0"/>
              <a:t>– </a:t>
            </a:r>
            <a:r>
              <a:rPr lang="ru-RU" sz="4000" b="1" dirty="0" err="1"/>
              <a:t>адæмæн</a:t>
            </a:r>
            <a:r>
              <a:rPr lang="ru-RU" dirty="0" err="1"/>
              <a:t>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"/>
          <a:ext cx="9144000" cy="686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4"/>
                <a:gridCol w="5916706"/>
              </a:tblGrid>
              <a:tr h="584689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Дзырдар</a:t>
                      </a:r>
                      <a:r>
                        <a:rPr lang="en-US" sz="2000" dirty="0" smtClean="0"/>
                        <a:t>æ</a:t>
                      </a:r>
                      <a:r>
                        <a:rPr lang="ru-RU" sz="2000" dirty="0" err="1" smtClean="0"/>
                        <a:t>зты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мадз</a:t>
                      </a:r>
                      <a:r>
                        <a:rPr lang="en-US" sz="2000" dirty="0" smtClean="0"/>
                        <a:t>æ</a:t>
                      </a:r>
                      <a:r>
                        <a:rPr lang="ru-RU" sz="2000" dirty="0" err="1" smtClean="0"/>
                        <a:t>лтт</a:t>
                      </a:r>
                      <a:r>
                        <a:rPr lang="en-US" sz="2000" dirty="0" smtClean="0"/>
                        <a:t>æ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</a:t>
                      </a:r>
                      <a:r>
                        <a:rPr lang="en-US" sz="2000" dirty="0" smtClean="0"/>
                        <a:t>æ</a:t>
                      </a:r>
                      <a:r>
                        <a:rPr lang="ru-RU" sz="2000" dirty="0" err="1" smtClean="0"/>
                        <a:t>нц</a:t>
                      </a:r>
                      <a:r>
                        <a:rPr lang="en-US" sz="2000" dirty="0" smtClean="0"/>
                        <a:t>æ</a:t>
                      </a:r>
                      <a:r>
                        <a:rPr lang="ru-RU" sz="2000" dirty="0" err="1" smtClean="0"/>
                        <a:t>гт</a:t>
                      </a:r>
                      <a:r>
                        <a:rPr lang="en-US" sz="2000" dirty="0" smtClean="0"/>
                        <a:t>æ</a:t>
                      </a:r>
                      <a:endParaRPr lang="ru-RU" sz="2000" dirty="0"/>
                    </a:p>
                  </a:txBody>
                  <a:tcPr/>
                </a:tc>
              </a:tr>
              <a:tr h="99210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r>
                        <a:rPr lang="ru-RU" dirty="0" smtClean="0"/>
                        <a:t>. </a:t>
                      </a:r>
                      <a:r>
                        <a:rPr lang="ru-RU" sz="2000" b="1" dirty="0" smtClean="0"/>
                        <a:t>Раз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фтуанты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руаджы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лх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дзар</a:t>
                      </a:r>
                      <a:r>
                        <a:rPr lang="ru-RU" sz="2000" b="1" dirty="0" smtClean="0"/>
                        <a:t>,</a:t>
                      </a:r>
                      <a:endParaRPr lang="ru-RU" sz="2000" b="1" dirty="0"/>
                    </a:p>
                  </a:txBody>
                  <a:tcPr/>
                </a:tc>
              </a:tr>
              <a:tr h="99210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2. Ф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с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фтуанты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руаджы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хс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над,</a:t>
                      </a:r>
                      <a:endParaRPr lang="ru-RU" sz="2000" b="1" dirty="0"/>
                    </a:p>
                  </a:txBody>
                  <a:tcPr/>
                </a:tc>
              </a:tr>
              <a:tr h="130277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 </a:t>
                      </a:r>
                      <a:r>
                        <a:rPr lang="ru-RU" sz="2000" b="1" dirty="0" err="1" smtClean="0"/>
                        <a:t>Бындурм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уыцы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иу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р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ст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г раз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фтуант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м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ф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с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фтуант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бафтауыны</a:t>
                      </a:r>
                      <a:r>
                        <a:rPr lang="ru-RU" sz="2000" b="1" dirty="0" smtClean="0"/>
                        <a:t>  </a:t>
                      </a:r>
                      <a:r>
                        <a:rPr lang="ru-RU" sz="2000" b="1" dirty="0" err="1" smtClean="0"/>
                        <a:t>руаджы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мб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стаг</a:t>
                      </a:r>
                      <a:r>
                        <a:rPr lang="ru-RU" sz="2000" b="1" dirty="0" smtClean="0"/>
                        <a:t>,</a:t>
                      </a:r>
                      <a:endParaRPr lang="ru-RU" sz="2000" b="1" dirty="0"/>
                    </a:p>
                  </a:txBody>
                  <a:tcPr/>
                </a:tc>
              </a:tr>
              <a:tr h="100213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4. </a:t>
                      </a:r>
                      <a:r>
                        <a:rPr lang="ru-RU" sz="2000" b="1" dirty="0" err="1" smtClean="0"/>
                        <a:t>Дзырдт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(</a:t>
                      </a:r>
                      <a:r>
                        <a:rPr lang="ru-RU" sz="2000" b="1" dirty="0" err="1" smtClean="0"/>
                        <a:t>бындурт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) к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р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дзим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фтауыны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руаджы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Къухфыст</a:t>
                      </a:r>
                      <a:r>
                        <a:rPr lang="ru-RU" sz="2000" b="1" dirty="0" smtClean="0"/>
                        <a:t>,</a:t>
                      </a:r>
                      <a:endParaRPr lang="ru-RU" sz="2000" b="1" dirty="0"/>
                    </a:p>
                  </a:txBody>
                  <a:tcPr/>
                </a:tc>
              </a:tr>
              <a:tr h="99210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5. </a:t>
                      </a:r>
                      <a:r>
                        <a:rPr lang="ru-RU" sz="2000" b="1" dirty="0" err="1" smtClean="0"/>
                        <a:t>Цыбыргонд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вазыгджын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номдарт</a:t>
                      </a:r>
                      <a:r>
                        <a:rPr lang="en-US" sz="2000" b="1" dirty="0" smtClean="0"/>
                        <a:t>æ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РЦИ-А,</a:t>
                      </a:r>
                      <a:endParaRPr lang="ru-RU" sz="2000" b="1" dirty="0"/>
                    </a:p>
                  </a:txBody>
                  <a:tcPr/>
                </a:tc>
              </a:tr>
              <a:tr h="99210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6. 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нд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р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ныхасы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х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йтты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рахызт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номдарт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Магуса</a:t>
                      </a:r>
                      <a:r>
                        <a:rPr lang="ru-RU" sz="2000" b="1" dirty="0" smtClean="0"/>
                        <a:t> иск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й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ф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ллой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ц</a:t>
                      </a:r>
                      <a:r>
                        <a:rPr lang="en-US" sz="2000" b="1" dirty="0" smtClean="0"/>
                        <a:t>æ</a:t>
                      </a:r>
                      <a:r>
                        <a:rPr lang="ru-RU" sz="2000" b="1" dirty="0" err="1" smtClean="0"/>
                        <a:t>ры</a:t>
                      </a:r>
                      <a:r>
                        <a:rPr lang="ru-RU" sz="2000" b="1" dirty="0" smtClean="0"/>
                        <a:t>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170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Эльда</cp:lastModifiedBy>
  <cp:revision>35</cp:revision>
  <dcterms:created xsi:type="dcterms:W3CDTF">2015-11-23T14:23:26Z</dcterms:created>
  <dcterms:modified xsi:type="dcterms:W3CDTF">2016-01-05T21:42:29Z</dcterms:modified>
</cp:coreProperties>
</file>