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DAFAD-EFCE-4A32-9C94-36C5A1EB9E52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3C64A-314C-4959-A95D-1CAD8C25F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8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3C64A-314C-4959-A95D-1CAD8C25F8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05B38-B48B-4DE9-A699-F6FFDE2A2FB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917EAA-3CA9-462C-9A73-AF4D18FA3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Александр </a:t>
            </a:r>
            <a:r>
              <a:rPr lang="ru-RU" dirty="0" err="1"/>
              <a:t>Трифонович</a:t>
            </a:r>
            <a:r>
              <a:rPr lang="ru-RU" dirty="0"/>
              <a:t> Твардовский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Глава «</a:t>
            </a:r>
            <a:r>
              <a:rPr lang="ru-RU" dirty="0"/>
              <a:t>О награде». Завершающий урок по поэме «Василий Теркин»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4714884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учитель русского языка и литературы  ГБОУ гимназии 446      </a:t>
            </a:r>
          </a:p>
          <a:p>
            <a:r>
              <a:rPr lang="ru-RU" dirty="0" smtClean="0"/>
              <a:t>  Быкарева  Лариса Николаевна       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59293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Чем является поэма А.Т.Твардовского в целом?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Это художественный памятник участникам Великой Отечественной войны.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Зачем нужны памятники и какие они могут быть?</a:t>
            </a:r>
          </a:p>
          <a:p>
            <a:r>
              <a:rPr lang="ru-RU" dirty="0"/>
              <a:t>Какой великой дате были посвящены уроки по Твардовскому?</a:t>
            </a:r>
          </a:p>
          <a:p>
            <a:r>
              <a:rPr lang="ru-RU" dirty="0"/>
              <a:t>Какой памятник можете создать вы?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Мини-эссе «Чему учит поэма А.Т.Твардовского «Василий Теркин»?»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Создать свой памятник Великой Победе:</a:t>
            </a:r>
          </a:p>
          <a:p>
            <a:r>
              <a:rPr lang="ru-RU" dirty="0"/>
              <a:t>- Эссе «Этот День Победы»</a:t>
            </a:r>
          </a:p>
          <a:p>
            <a:r>
              <a:rPr lang="ru-RU" dirty="0"/>
              <a:t>- Рассказ о своих предках – участниках войны</a:t>
            </a:r>
          </a:p>
          <a:p>
            <a:r>
              <a:rPr lang="ru-RU" dirty="0"/>
              <a:t>- Творческая работа: рассказ, стихотворение, рисунок – на военную тему.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Черты характера Василия Теркина: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571504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Храбрость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Мужество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Воля к жизни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Богатырская сила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Патриотизм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Сила духа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Берет груз ответственности на себя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Вера в Победу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Народная мудрость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Житейская смекалка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Продолжает традиции русских солдат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Философ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Трудолюбие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Доброта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Чувство юмора, балагур, душа компании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Настоящий товарищ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Человек глубокой души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= настоящий солдат = «русский чудо-человек»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урока: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Увидеть, как глава «О награде» дополняет образ Теркина и завершает ли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урока: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 выявить авторский замысел </a:t>
            </a:r>
            <a:r>
              <a:rPr lang="ru-RU" dirty="0" smtClean="0"/>
              <a:t>главы</a:t>
            </a:r>
          </a:p>
          <a:p>
            <a:r>
              <a:rPr lang="ru-RU" dirty="0"/>
              <a:t>- какими художественными средствами выразительности речи пользуется автор для воплощения этого </a:t>
            </a:r>
            <a:r>
              <a:rPr lang="ru-RU" dirty="0" smtClean="0"/>
              <a:t>замысла</a:t>
            </a:r>
          </a:p>
          <a:p>
            <a:r>
              <a:rPr lang="ru-RU" dirty="0"/>
              <a:t>- научиться осмысленному чтению </a:t>
            </a:r>
            <a:r>
              <a:rPr lang="ru-RU" dirty="0" smtClean="0"/>
              <a:t>главы</a:t>
            </a:r>
          </a:p>
          <a:p>
            <a:r>
              <a:rPr lang="ru-RU" dirty="0"/>
              <a:t>- обобщить знания по образу </a:t>
            </a:r>
            <a:r>
              <a:rPr lang="ru-RU" dirty="0" smtClean="0"/>
              <a:t>Теркина</a:t>
            </a:r>
          </a:p>
          <a:p>
            <a:r>
              <a:rPr lang="ru-RU" dirty="0"/>
              <a:t>- выявить пафос поэмы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черты Василия Теркина: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скромность</a:t>
            </a:r>
          </a:p>
          <a:p>
            <a:r>
              <a:rPr lang="ru-RU" dirty="0"/>
              <a:t>- чувство собственного достоинства</a:t>
            </a:r>
          </a:p>
          <a:p>
            <a:r>
              <a:rPr lang="ru-RU" dirty="0"/>
              <a:t>- объективность</a:t>
            </a:r>
          </a:p>
          <a:p>
            <a:r>
              <a:rPr lang="ru-RU" dirty="0"/>
              <a:t>- гордость за свой труд</a:t>
            </a:r>
          </a:p>
          <a:p>
            <a:r>
              <a:rPr lang="ru-RU" dirty="0"/>
              <a:t>- человечность</a:t>
            </a:r>
          </a:p>
          <a:p>
            <a:r>
              <a:rPr lang="ru-RU" dirty="0"/>
              <a:t>- жизнерадостность</a:t>
            </a:r>
          </a:p>
          <a:p>
            <a:r>
              <a:rPr lang="ru-RU" dirty="0"/>
              <a:t>- простота</a:t>
            </a:r>
          </a:p>
          <a:p>
            <a:r>
              <a:rPr lang="ru-RU" dirty="0"/>
              <a:t>- оптимизм  =  за это награждают? А за что?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творческой мастерской Твардовского: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речевая характеристика</a:t>
            </a:r>
          </a:p>
          <a:p>
            <a:r>
              <a:rPr lang="ru-RU" dirty="0"/>
              <a:t>- просторечие</a:t>
            </a:r>
          </a:p>
          <a:p>
            <a:r>
              <a:rPr lang="ru-RU" dirty="0"/>
              <a:t>- литота</a:t>
            </a:r>
          </a:p>
          <a:p>
            <a:r>
              <a:rPr lang="ru-RU" dirty="0"/>
              <a:t>- парцелляция</a:t>
            </a:r>
          </a:p>
          <a:p>
            <a:r>
              <a:rPr lang="ru-RU" dirty="0"/>
              <a:t>- риторические вопросы</a:t>
            </a:r>
          </a:p>
          <a:p>
            <a:r>
              <a:rPr lang="ru-RU" dirty="0"/>
              <a:t>- лексические повторы</a:t>
            </a:r>
          </a:p>
          <a:p>
            <a:r>
              <a:rPr lang="ru-RU" dirty="0"/>
              <a:t>- анафора – единоначатие</a:t>
            </a:r>
          </a:p>
          <a:p>
            <a:r>
              <a:rPr lang="ru-RU" dirty="0"/>
              <a:t>Вывод: что сумел донести до читателя автор?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Чтение вслух – это лучший способ анализа произведения.</a:t>
            </a:r>
          </a:p>
          <a:p>
            <a:r>
              <a:rPr lang="ru-RU" dirty="0"/>
              <a:t>Почему?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Типичность героя.</a:t>
            </a:r>
          </a:p>
          <a:p>
            <a:r>
              <a:rPr lang="ru-RU" dirty="0"/>
              <a:t>Собирательный образ</a:t>
            </a:r>
          </a:p>
          <a:p>
            <a:r>
              <a:rPr lang="ru-RU" dirty="0"/>
              <a:t>Все ли участники войны достойны награды?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Пафос поэмы – ВЫСОКАЯ идея, вызывающая воодушевление, подъем, энтузиазм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что направлен пафос поэмы?</a:t>
            </a:r>
          </a:p>
          <a:p>
            <a:r>
              <a:rPr lang="ru-RU" dirty="0"/>
              <a:t>На что направлен образ Теркина?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295</Words>
  <Application>Microsoft Office PowerPoint</Application>
  <PresentationFormat>Экран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Презентация PowerPoint</vt:lpstr>
      <vt:lpstr>Черты характера Василия Теркина:   </vt:lpstr>
      <vt:lpstr>Цель урока: </vt:lpstr>
      <vt:lpstr>Задачи урока: </vt:lpstr>
      <vt:lpstr>Новые черты Василия Теркина: </vt:lpstr>
      <vt:lpstr>В творческой мастерской Твардовского: </vt:lpstr>
      <vt:lpstr>Презентация PowerPoint</vt:lpstr>
      <vt:lpstr>Презентация PowerPoint</vt:lpstr>
      <vt:lpstr>Пафос поэмы – ВЫСОКАЯ идея, вызывающая воодушевление, подъем, энтузиазм </vt:lpstr>
      <vt:lpstr>Чем является поэма А.Т.Твардовского в целом? </vt:lpstr>
      <vt:lpstr>Презентация PowerPoint</vt:lpstr>
      <vt:lpstr>Мини-эссе «Чему учит поэма А.Т.Твардовского «Василий Теркин»?»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Черты характера Василия Теркина:</dc:title>
  <dc:creator>Кабинет 15</dc:creator>
  <cp:lastModifiedBy>Выдрыганова</cp:lastModifiedBy>
  <cp:revision>5</cp:revision>
  <dcterms:created xsi:type="dcterms:W3CDTF">2015-04-06T10:33:56Z</dcterms:created>
  <dcterms:modified xsi:type="dcterms:W3CDTF">2015-12-30T06:43:12Z</dcterms:modified>
</cp:coreProperties>
</file>