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2ED7-D979-4F54-811C-42BED8DD162F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D89F-5D3E-433C-AD42-A57C4EF65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amki-vsem.ru/fony/ng/noviy-god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357166"/>
            <a:ext cx="842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Муниципальное бюджетное  дошкольное учреждение  « Детский сад «Аленка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785927"/>
            <a:ext cx="75724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Краткосрочный творческий проект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 старшей группе « Солнечные зайчики»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«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Здраствуй</a:t>
            </a:r>
            <a:r>
              <a:rPr lang="ru-RU" sz="2800" b="1" i="1" dirty="0" smtClean="0">
                <a:solidFill>
                  <a:srgbClr val="7030A0"/>
                </a:solidFill>
              </a:rPr>
              <a:t> Новый год»</a:t>
            </a:r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r"/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Составитель:воспитатель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Жувасина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Н.Н.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g0.liveinternet.ru/images/attach/c/4/80/761/80761438_3__8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239"/>
            <a:ext cx="9143999" cy="68207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428604"/>
            <a:ext cx="521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Новогодние рисунки и поделки  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Виталик\Рабочий стол\окна\SAM_75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3532237" cy="23574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7" name="Picture 3" descr="C:\Documents and Settings\Виталик\Рабочий стол\окна\SAM_7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143380"/>
            <a:ext cx="2643206" cy="2290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8" name="Picture 4" descr="C:\Documents and Settings\Виталик\Рабочий стол\окна\SAM_76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142984"/>
            <a:ext cx="3461517" cy="23102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9" name="Picture 5" descr="C:\Documents and Settings\Виталик\Рабочий стол\окна\SAM_76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71942"/>
            <a:ext cx="3643338" cy="24316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6002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99wallpaper.com/images/1_675/WCHH_6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428604"/>
            <a:ext cx="402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Украшение группы и окна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Виталик\Рабочий стол\окна\image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562360" cy="26717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C:\Documents and Settings\Виталик\Рабочий стол\окна\image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142984"/>
            <a:ext cx="3648071" cy="2736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2" name="Picture 4" descr="C:\Documents and Settings\Виталик\Рабочий стол\окна\SAM_7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000504"/>
            <a:ext cx="3910010" cy="2609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9029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freeisoft.pl/wp-content/uploads/3d-tapety-na-kompa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00364" y="428604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Новогодний праздник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Виталик\Рабочий стол\окна\image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3746314" cy="2500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075" name="Picture 3" descr="C:\Documents and Settings\Виталик\Рабочий стол\окна\image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3238523" cy="2428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076" name="Picture 4" descr="C:\Documents and Settings\Виталик\Рабочий стол\окна\image (2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286256"/>
            <a:ext cx="3048022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6002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италик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9967" y="0"/>
            <a:ext cx="933396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14346" y="0"/>
            <a:ext cx="93583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Проект «Новый год у ворот»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Информационная карта проекта. </a:t>
            </a:r>
          </a:p>
          <a:p>
            <a:r>
              <a:rPr lang="ru-RU" sz="2000" dirty="0" smtClean="0"/>
              <a:t>              </a:t>
            </a:r>
            <a:r>
              <a:rPr lang="ru-RU" sz="2000" u="sng" dirty="0" smtClean="0">
                <a:solidFill>
                  <a:srgbClr val="3366FF"/>
                </a:solidFill>
              </a:rPr>
              <a:t>Составитель проекта</a:t>
            </a:r>
            <a:r>
              <a:rPr lang="ru-RU" sz="2000" dirty="0" smtClean="0"/>
              <a:t>: воспитатель- </a:t>
            </a:r>
            <a:r>
              <a:rPr lang="ru-RU" sz="2000" dirty="0" err="1" smtClean="0"/>
              <a:t>Жувасина</a:t>
            </a:r>
            <a:r>
              <a:rPr lang="ru-RU" sz="2000" dirty="0" smtClean="0"/>
              <a:t> Н.Н.</a:t>
            </a:r>
          </a:p>
          <a:p>
            <a:r>
              <a:rPr lang="ru-RU" sz="2000" dirty="0" smtClean="0"/>
              <a:t>              </a:t>
            </a:r>
            <a:r>
              <a:rPr lang="ru-RU" sz="2000" u="sng" dirty="0" smtClean="0">
                <a:solidFill>
                  <a:srgbClr val="3366FF"/>
                </a:solidFill>
              </a:rPr>
              <a:t>Вид, тип проекта</a:t>
            </a:r>
            <a:r>
              <a:rPr lang="ru-RU" sz="2000" dirty="0" smtClean="0"/>
              <a:t>: краткосрочный, совместный, творческий. </a:t>
            </a:r>
          </a:p>
          <a:p>
            <a:r>
              <a:rPr lang="ru-RU" sz="2000" u="sng" dirty="0" smtClean="0">
                <a:solidFill>
                  <a:srgbClr val="3366FF"/>
                </a:solidFill>
              </a:rPr>
              <a:t>              Игровая мотивация</a:t>
            </a:r>
            <a:r>
              <a:rPr lang="ru-RU" sz="2000" dirty="0" smtClean="0"/>
              <a:t>: создание праздничного настроения. </a:t>
            </a:r>
          </a:p>
          <a:p>
            <a:r>
              <a:rPr lang="ru-RU" sz="2000" u="sng" dirty="0" smtClean="0">
                <a:solidFill>
                  <a:srgbClr val="3366FF"/>
                </a:solidFill>
              </a:rPr>
              <a:t>           Участники проекта</a:t>
            </a:r>
            <a:r>
              <a:rPr lang="ru-RU" sz="2000" dirty="0" smtClean="0"/>
              <a:t>: дети старшего дошкольного возраста, воспитатели, </a:t>
            </a:r>
          </a:p>
          <a:p>
            <a:r>
              <a:rPr lang="ru-RU" sz="2000" dirty="0" smtClean="0"/>
              <a:t>родители                                          </a:t>
            </a:r>
          </a:p>
          <a:p>
            <a:r>
              <a:rPr lang="ru-RU" sz="2000" dirty="0" smtClean="0"/>
              <a:t>            </a:t>
            </a:r>
            <a:r>
              <a:rPr lang="ru-RU" sz="2000" u="sng" dirty="0" smtClean="0">
                <a:solidFill>
                  <a:srgbClr val="3366FF"/>
                </a:solidFill>
              </a:rPr>
              <a:t>Продолжительность проекта</a:t>
            </a:r>
            <a:r>
              <a:rPr lang="ru-RU" sz="2000" dirty="0" smtClean="0"/>
              <a:t>: с 01.12.2015 г. по 30.12.2015г. </a:t>
            </a:r>
          </a:p>
          <a:p>
            <a:r>
              <a:rPr lang="ru-RU" sz="2000" u="sng" dirty="0" smtClean="0">
                <a:solidFill>
                  <a:srgbClr val="3366FF"/>
                </a:solidFill>
              </a:rPr>
              <a:t>          Актуальность</a:t>
            </a:r>
            <a:r>
              <a:rPr lang="ru-RU" sz="2000" dirty="0" smtClean="0"/>
              <a:t>: Данный проект направлен на приобщение детей к народным праздникам, их особенностям проведения. Дети мало знают историю происхождения русских праздников, их традиции и обычаи. Родители не привлекают детей к изготовлению или выбору подарков, а дают уже всё готовое. А как детям узнать, сколько ждать Новый год, какие подарки дарить, как вести себя на празднике, чем один праздник отличается от другого? Наш проект поможет детям и родителям стать непосредственными участниками подготовки к Новому году, полностью окунуться в предновогоднюю бурю эмоций и впечатлений.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италик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9967" y="0"/>
            <a:ext cx="933396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14346" y="0"/>
            <a:ext cx="9358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79296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3366FF"/>
                </a:solidFill>
              </a:rPr>
              <a:t>Цель проекта</a:t>
            </a:r>
            <a:r>
              <a:rPr lang="ru-RU" sz="2000" dirty="0" smtClean="0"/>
              <a:t>: Развитие совместной творческой деятельности взрослого и ребенка через следующие образовательные области программы: физическое развитие, художественно-эстетическое, познавательное, социально-коммуникативное, речевое развитие. Повышение статуса семьи, творческого союза детей и родителей. Расширение знаний о празднике Новый год. </a:t>
            </a:r>
            <a:endParaRPr lang="ru-RU" sz="2000" dirty="0"/>
          </a:p>
          <a:p>
            <a:r>
              <a:rPr lang="ru-RU" sz="2000" b="1" i="1" u="sng" dirty="0" smtClean="0">
                <a:solidFill>
                  <a:srgbClr val="3366FF"/>
                </a:solidFill>
              </a:rPr>
              <a:t>Основные задачи проекта</a:t>
            </a:r>
            <a:r>
              <a:rPr lang="ru-RU" sz="2000" dirty="0" smtClean="0"/>
              <a:t>:  Разобрать понятие праздник – Новый год, выделить его характерные особенности: атрибутика, отношение и настроение людей, правила поведения, традиции.</a:t>
            </a:r>
          </a:p>
          <a:p>
            <a:r>
              <a:rPr lang="ru-RU" sz="2000" dirty="0" smtClean="0"/>
              <a:t> • Вызвать желание участвовать в подготовке к празднику (украшение группы, изготовление пособий, </a:t>
            </a:r>
            <a:r>
              <a:rPr lang="ru-RU" sz="2000" dirty="0" err="1" smtClean="0"/>
              <a:t>поделок,книги</a:t>
            </a:r>
            <a:r>
              <a:rPr lang="ru-RU" sz="2000" dirty="0" smtClean="0"/>
              <a:t> </a:t>
            </a:r>
            <a:r>
              <a:rPr lang="ru-RU" sz="2000" dirty="0" smtClean="0"/>
              <a:t>рассказов, сказок, стихов и загадок про Новый год, сочиненных детьми, создание альбома рисунков детей и их высказываний о праздновании Нового года «Что такое Новый год», написание писем Деду Морозу ) . </a:t>
            </a:r>
          </a:p>
          <a:p>
            <a:r>
              <a:rPr lang="ru-RU" sz="2000" dirty="0" smtClean="0"/>
              <a:t>• Привлечь родителей как активных участников жизни группы к подготовке к Новогоднему празднику.</a:t>
            </a:r>
          </a:p>
          <a:p>
            <a:r>
              <a:rPr lang="ru-RU" sz="2000" dirty="0" smtClean="0"/>
              <a:t> • Расширять и активизировать речевой запас детей на основе углубления представлений о празднике, путем речевого творчества детей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италик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9967" y="0"/>
            <a:ext cx="93339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95509" y="324433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•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8143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3366FF"/>
                </a:solidFill>
              </a:rPr>
              <a:t>Ожидаемые результаты</a:t>
            </a:r>
            <a:r>
              <a:rPr lang="ru-RU" dirty="0" smtClean="0"/>
              <a:t>: закрепление знаний и представлений детей о Новом годе, его особенностях, традициях празднования; </a:t>
            </a:r>
          </a:p>
          <a:p>
            <a:r>
              <a:rPr lang="ru-RU" dirty="0"/>
              <a:t>• </a:t>
            </a:r>
            <a:r>
              <a:rPr lang="ru-RU" dirty="0" smtClean="0"/>
              <a:t>расширение и активизация речевого запаса детей на основе углубления и обобщения представлений о празднике, а также в процессе знакомства с рассказами, стихами, пословицами, загадками на тему Нового года и придумывания детьми литературных произведений собственного сочинения;  применение сформированных навыков связной речи в различных ситуациях общения; </a:t>
            </a:r>
          </a:p>
          <a:p>
            <a:r>
              <a:rPr lang="ru-RU" dirty="0"/>
              <a:t>• </a:t>
            </a:r>
            <a:r>
              <a:rPr lang="ru-RU" dirty="0" smtClean="0"/>
              <a:t>отражение знаний, накопленных в процессе реализации проекта, в различных видах деятельности (изобразительной, театрализованной, умственной, игровой, речевой); </a:t>
            </a:r>
          </a:p>
          <a:p>
            <a:r>
              <a:rPr lang="ru-RU" dirty="0"/>
              <a:t>• </a:t>
            </a:r>
            <a:r>
              <a:rPr lang="ru-RU" dirty="0" smtClean="0"/>
              <a:t>активное участие детей и родителей в подготовке к Новому году. </a:t>
            </a:r>
            <a:endParaRPr lang="ru-RU" dirty="0"/>
          </a:p>
          <a:p>
            <a:r>
              <a:rPr lang="ru-RU" b="1" i="1" u="sng" dirty="0" smtClean="0">
                <a:solidFill>
                  <a:srgbClr val="3366FF"/>
                </a:solidFill>
              </a:rPr>
              <a:t>Полученный результат:</a:t>
            </a:r>
            <a:r>
              <a:rPr lang="ru-RU" dirty="0" smtClean="0"/>
              <a:t> в результате проекта у детей пополнились, систематизировались знания и представления </a:t>
            </a:r>
            <a:r>
              <a:rPr lang="ru-RU" dirty="0" smtClean="0"/>
              <a:t> </a:t>
            </a:r>
            <a:r>
              <a:rPr lang="ru-RU" dirty="0" smtClean="0"/>
              <a:t>о </a:t>
            </a:r>
            <a:r>
              <a:rPr lang="ru-RU" dirty="0" smtClean="0"/>
              <a:t>Новом </a:t>
            </a:r>
            <a:r>
              <a:rPr lang="ru-RU" dirty="0" smtClean="0"/>
              <a:t>годе, традициях и обычаях празднования. </a:t>
            </a:r>
          </a:p>
          <a:p>
            <a:r>
              <a:rPr lang="ru-RU" dirty="0"/>
              <a:t>•</a:t>
            </a:r>
            <a:r>
              <a:rPr lang="ru-RU" dirty="0" smtClean="0"/>
              <a:t> на основе углубления и обобщения представлений о празднике, в процессе знакомства с рассказами, стихами, пословицами, загадками новогодней тематики, у детей расширился и активизировался речевой запас;</a:t>
            </a:r>
          </a:p>
          <a:p>
            <a:r>
              <a:rPr lang="ru-RU" dirty="0" smtClean="0"/>
              <a:t> </a:t>
            </a:r>
            <a:r>
              <a:rPr lang="ru-RU" dirty="0"/>
              <a:t>• </a:t>
            </a:r>
            <a:r>
              <a:rPr lang="ru-RU" dirty="0" smtClean="0"/>
              <a:t>появилось желание самостоятельно заняться творчеством – сочинять свои загадки и небольшие рассказы об осени, иллюстрировать их, работать сообща над общим проектом; </a:t>
            </a:r>
          </a:p>
          <a:p>
            <a:r>
              <a:rPr lang="ru-RU" dirty="0"/>
              <a:t>• </a:t>
            </a:r>
            <a:r>
              <a:rPr lang="ru-RU" dirty="0" smtClean="0"/>
              <a:t>большинство родителей приняли активное участие в реализации проекта.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италик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9967" y="0"/>
            <a:ext cx="93339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95509" y="324433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•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8643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3366FF"/>
                </a:solidFill>
              </a:rPr>
              <a:t>Продукты проекта: 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rgbClr val="7030A0"/>
                </a:solidFill>
              </a:rPr>
              <a:t>Почта «Письма </a:t>
            </a:r>
            <a:r>
              <a:rPr lang="ru-RU" i="1" dirty="0" smtClean="0">
                <a:solidFill>
                  <a:srgbClr val="7030A0"/>
                </a:solidFill>
              </a:rPr>
              <a:t>деду Морозу»; 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rgbClr val="7030A0"/>
                </a:solidFill>
              </a:rPr>
              <a:t> Новогодний праздник </a:t>
            </a:r>
            <a:r>
              <a:rPr lang="ru-RU" i="1" dirty="0" smtClean="0">
                <a:solidFill>
                  <a:srgbClr val="7030A0"/>
                </a:solidFill>
              </a:rPr>
              <a:t>«</a:t>
            </a:r>
            <a:r>
              <a:rPr lang="ru-RU" i="1" dirty="0" err="1" smtClean="0">
                <a:solidFill>
                  <a:srgbClr val="7030A0"/>
                </a:solidFill>
              </a:rPr>
              <a:t>Валенки-шагаленки</a:t>
            </a:r>
            <a:r>
              <a:rPr lang="ru-RU" i="1" dirty="0" smtClean="0">
                <a:solidFill>
                  <a:srgbClr val="7030A0"/>
                </a:solidFill>
              </a:rPr>
              <a:t>»; </a:t>
            </a:r>
            <a:endParaRPr lang="ru-RU" i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rgbClr val="7030A0"/>
                </a:solidFill>
              </a:rPr>
              <a:t> Письма Деду Морозу, написанные родителями с детьми; </a:t>
            </a:r>
          </a:p>
          <a:p>
            <a:pPr marL="342900" indent="-342900"/>
            <a:r>
              <a:rPr lang="ru-RU" b="1" i="1" u="sng" dirty="0" smtClean="0">
                <a:solidFill>
                  <a:srgbClr val="3366FF"/>
                </a:solidFill>
              </a:rPr>
              <a:t>Ресурсное </a:t>
            </a:r>
            <a:r>
              <a:rPr lang="ru-RU" b="1" i="1" u="sng" dirty="0" smtClean="0">
                <a:solidFill>
                  <a:srgbClr val="3366FF"/>
                </a:solidFill>
              </a:rPr>
              <a:t>обеспечение проекта: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>
                <a:solidFill>
                  <a:srgbClr val="3366FF"/>
                </a:solidFill>
              </a:rPr>
              <a:t>Материально-техническое оснащение: 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• Фотоаппарат, компьютер </a:t>
            </a:r>
            <a:endParaRPr lang="ru-RU" i="1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• </a:t>
            </a:r>
            <a:r>
              <a:rPr lang="ru-RU" i="1" dirty="0" smtClean="0">
                <a:solidFill>
                  <a:srgbClr val="7030A0"/>
                </a:solidFill>
              </a:rPr>
              <a:t>Набор для детского художественного творчества (ватман, цветная бумага и картон, клей, фломастеры, цветные карандаши, краски) </a:t>
            </a:r>
            <a:endParaRPr lang="ru-RU" i="1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• </a:t>
            </a:r>
            <a:r>
              <a:rPr lang="ru-RU" i="1" dirty="0" smtClean="0">
                <a:solidFill>
                  <a:srgbClr val="7030A0"/>
                </a:solidFill>
              </a:rPr>
              <a:t>Иллюстрации о празднике Новый год </a:t>
            </a:r>
            <a:endParaRPr lang="ru-RU" i="1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• </a:t>
            </a:r>
            <a:r>
              <a:rPr lang="ru-RU" i="1" dirty="0" smtClean="0">
                <a:solidFill>
                  <a:srgbClr val="7030A0"/>
                </a:solidFill>
              </a:rPr>
              <a:t>Новогоднее украшение • Схема плана проекта • Подбор художественных произведений (сказки про зиму и Новый год) </a:t>
            </a:r>
          </a:p>
          <a:p>
            <a:pPr marL="342900" indent="-342900"/>
            <a:r>
              <a:rPr lang="ru-RU" b="1" i="1" dirty="0" smtClean="0">
                <a:solidFill>
                  <a:srgbClr val="3366FF"/>
                </a:solidFill>
              </a:rPr>
              <a:t>Методические пособия: 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• Сборник загадок, стихов, сказок и рассказов о зиме и Новогоднем празднике. </a:t>
            </a: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</a:rPr>
              <a:t>• Конспекты организованной деятельности с детьми: совместная деятельность по познавательному развитию на тему «Новогодний праздник», беседы, праздник </a:t>
            </a:r>
            <a:r>
              <a:rPr lang="ru-RU" i="1" dirty="0" smtClean="0">
                <a:solidFill>
                  <a:srgbClr val="7030A0"/>
                </a:solidFill>
              </a:rPr>
              <a:t>«</a:t>
            </a:r>
            <a:r>
              <a:rPr lang="ru-RU" i="1" dirty="0" err="1" smtClean="0">
                <a:solidFill>
                  <a:srgbClr val="7030A0"/>
                </a:solidFill>
              </a:rPr>
              <a:t>Валенки-шагаленки</a:t>
            </a:r>
            <a:r>
              <a:rPr lang="ru-RU" i="1" dirty="0" smtClean="0">
                <a:solidFill>
                  <a:srgbClr val="7030A0"/>
                </a:solidFill>
              </a:rPr>
              <a:t>».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италик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9967" y="0"/>
            <a:ext cx="93339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95509" y="324433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•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57166"/>
            <a:ext cx="77867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7030A0"/>
                </a:solidFill>
              </a:rPr>
              <a:t>План реализации проекта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Подготовительный этап: 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Определение темы проекта; 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Формулирование цели и задач проекта;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Составление плана реализации основного этапа проекта; 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Подбор информационного, наглядного и технического материала для проекта; 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Информирование родителей о задачах и содержании проекта. 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Второй этап – основной, организационно-практический. </a:t>
            </a:r>
          </a:p>
          <a:p>
            <a:r>
              <a:rPr lang="ru-RU" sz="1400" dirty="0" smtClean="0"/>
              <a:t>•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Разучивание стихов, песен, танцев про Новый год;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Выставка детских рисунков на Новогоднюю тематику;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Изготовление поделок;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Тематические занятия и беседы «Что такое Новый год», «Какой подарок я хочу на Новый год», «Как украсить группу к Новому году»;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Составление описательных рассказов по сюжетным картинам «Дед Мороз в гостях у ребят », «Как дети готовились к встрече Деда Мороза »;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Придумывание сказок, рассказов, стихов, загадок на новогоднюю тематику;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Дидактические игры : «Укрась ёлку» ; «Найди Новогоднюю вещь»;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Словесные игры «Отгадай и назови», «Что в мешке у Деда Мороза », «Скажи наоборот»;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Подвижные игры «Заморожу», «Замри», «Елочки-пенечки», «Ладоши»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Чтение рассказов, сказок и загадок о зиме и новогоднем празднике ;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• Просмотр мультфильмов: «Тимошкина ёлка», «Снеговик-почтовик», «Снегурочка», «Сказка про Новый год», «Дед Мороз и лето», «Когда зажигаются ёлки».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италик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9967" y="0"/>
            <a:ext cx="93339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95509" y="324433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•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28604"/>
            <a:ext cx="84296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3366FF"/>
                </a:solidFill>
              </a:rPr>
              <a:t>Взаимодействие с семьей. </a:t>
            </a:r>
          </a:p>
          <a:p>
            <a:r>
              <a:rPr lang="ru-RU" sz="1400" dirty="0" smtClean="0"/>
              <a:t>• </a:t>
            </a:r>
            <a:r>
              <a:rPr lang="ru-RU" sz="1600" i="1" dirty="0" smtClean="0">
                <a:solidFill>
                  <a:srgbClr val="0070C0"/>
                </a:solidFill>
              </a:rPr>
              <a:t>Оформление газеты «Письма Деду Морозу» 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• Совместное творчество-изготовление поделок 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• Консультация «Готовимся к Новому году» 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• Украшение группы </a:t>
            </a:r>
          </a:p>
          <a:p>
            <a:r>
              <a:rPr lang="ru-RU" b="1" u="sng" dirty="0" smtClean="0">
                <a:solidFill>
                  <a:srgbClr val="3366FF"/>
                </a:solidFill>
              </a:rPr>
              <a:t>Завершающий этап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Новогодний праздник «</a:t>
            </a:r>
            <a:r>
              <a:rPr lang="ru-RU" dirty="0" err="1" smtClean="0">
                <a:solidFill>
                  <a:srgbClr val="0070C0"/>
                </a:solidFill>
              </a:rPr>
              <a:t>Валенки-шагаленки</a:t>
            </a:r>
            <a:r>
              <a:rPr lang="ru-RU" dirty="0" smtClean="0">
                <a:solidFill>
                  <a:srgbClr val="0070C0"/>
                </a:solidFill>
              </a:rPr>
              <a:t>». </a:t>
            </a:r>
          </a:p>
          <a:p>
            <a:r>
              <a:rPr lang="ru-RU" sz="2000" b="1" i="1" dirty="0" smtClean="0">
                <a:solidFill>
                  <a:srgbClr val="3366FF"/>
                </a:solidFill>
              </a:rPr>
              <a:t>Третий этап – презентация.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Организация выставки детско-родительских творческих работ на зимнюю тематику, подведение итогов конкурса, оформление презентации по проекту,«Письма Деду Морозу».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Продуктом деятельности детей в данном проекте являются: работы, выполненные во время занятий; поделки, изготовленные совместно с родителями; участие в развлечении и награждении призами за выполненные работы.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Продуктом деятельности педагога являются: оформление презентации по проекту; организация выставок работ детей, выполненных во время занятий художественным творчеством (лепка, аппликация, изобразительная деятельность), оформление фотоальбома и фотогазеты.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италик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9967" y="0"/>
            <a:ext cx="93339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95509" y="324433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•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1429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FF00"/>
                </a:solidFill>
              </a:rPr>
              <a:t>Песенный  репертуар </a:t>
            </a:r>
            <a:endParaRPr lang="ru-RU" sz="2400" b="1" i="1" u="sng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 нам на санках серебристых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Едет Зимушка - зима,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Рассыпает снег искристый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На деревья и дома.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Стелет мягкую перинку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Для </a:t>
            </a:r>
            <a:r>
              <a:rPr lang="ru-RU" b="1" i="1" dirty="0" err="1">
                <a:solidFill>
                  <a:srgbClr val="FF0000"/>
                </a:solidFill>
              </a:rPr>
              <a:t>бельчаток</a:t>
            </a:r>
            <a:r>
              <a:rPr lang="ru-RU" b="1" i="1" dirty="0">
                <a:solidFill>
                  <a:srgbClr val="FF0000"/>
                </a:solidFill>
              </a:rPr>
              <a:t> и зайчат,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А веселые забавы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Шлет в подарок для ребят.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Припев: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Хорошо  с ветерком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 санках прокатиться,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И Мороз - Красный Нос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 нами веселится!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Выноси, дружок, лопатку,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Надевай скорей коньки!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Посмотри: пошли вприсядку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Дружные снеговики.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 танце кружатся снежинки,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Вьюга песенку поет.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Скоро в гости постучится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Развеселый Новый год!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714356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1. Елочка наша всех зеленей,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Ярче и краше, и веселей.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Ярче и краше, ярче и краше,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Ярче и краше, и веселей.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Припев: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Весь детский сад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Елочке рад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2. Даже зверятам нравится тут.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Белки и зайки пляшут, поют,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Белки и зайки, белки и зайки,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Белки и зайки пляшут, поют.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3. Музыка, танцы, песни и смех —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Все веселятся, мы больше всех.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Все веселятся, все веселятся,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Все веселятся, мы больше всех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Виталик\Рабочий стол\10989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3" name="Picture 5" descr="C:\Documents and Settings\Виталик\Рабочий стол\окна\DSCN1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2643206" cy="3524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571868" y="571480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Новогодние открытки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pic>
        <p:nvPicPr>
          <p:cNvPr id="2054" name="Picture 6" descr="C:\Documents and Settings\Виталик\Рабочий стол\окна\DSCN1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80287"/>
            <a:ext cx="3436952" cy="2577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5" name="Picture 7" descr="C:\Documents and Settings\Виталик\Рабочий стол\окна\DSCN18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2675" y="1214422"/>
            <a:ext cx="2881325" cy="3841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057" name="Picture 9" descr="http://4.bp.blogspot.com/-kHtPKrdPrD8/Ue3_yIQPO0I/AAAAAAAAOqQ/k07seNLcnhg/s1600/________cornerofheaven1.blogspot.ro______tree-sta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571612"/>
            <a:ext cx="1357322" cy="2224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29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1099</Words>
  <Application>Microsoft Office PowerPoint</Application>
  <PresentationFormat>Экран 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12</cp:revision>
  <dcterms:created xsi:type="dcterms:W3CDTF">2016-01-13T16:56:50Z</dcterms:created>
  <dcterms:modified xsi:type="dcterms:W3CDTF">2016-01-14T17:17:50Z</dcterms:modified>
</cp:coreProperties>
</file>