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5" r:id="rId3"/>
    <p:sldId id="266" r:id="rId4"/>
    <p:sldId id="256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19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A706EC9-CF0E-412B-9886-D3C2CDECB817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514DB8-5BFF-4DFA-ACEE-6D60F41B766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26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6EC9-CF0E-412B-9886-D3C2CDECB817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4DB8-5BFF-4DFA-ACEE-6D60F41B7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04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6EC9-CF0E-412B-9886-D3C2CDECB817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4DB8-5BFF-4DFA-ACEE-6D60F41B766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587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6EC9-CF0E-412B-9886-D3C2CDECB817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4DB8-5BFF-4DFA-ACEE-6D60F41B766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94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6EC9-CF0E-412B-9886-D3C2CDECB817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4DB8-5BFF-4DFA-ACEE-6D60F41B7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302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6EC9-CF0E-412B-9886-D3C2CDECB817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4DB8-5BFF-4DFA-ACEE-6D60F41B766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387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6EC9-CF0E-412B-9886-D3C2CDECB817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4DB8-5BFF-4DFA-ACEE-6D60F41B766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610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6EC9-CF0E-412B-9886-D3C2CDECB817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4DB8-5BFF-4DFA-ACEE-6D60F41B766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794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6EC9-CF0E-412B-9886-D3C2CDECB817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4DB8-5BFF-4DFA-ACEE-6D60F41B766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69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6EC9-CF0E-412B-9886-D3C2CDECB817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4DB8-5BFF-4DFA-ACEE-6D60F41B7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11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6EC9-CF0E-412B-9886-D3C2CDECB817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4DB8-5BFF-4DFA-ACEE-6D60F41B766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54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6EC9-CF0E-412B-9886-D3C2CDECB817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4DB8-5BFF-4DFA-ACEE-6D60F41B7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23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6EC9-CF0E-412B-9886-D3C2CDECB817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4DB8-5BFF-4DFA-ACEE-6D60F41B766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38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6EC9-CF0E-412B-9886-D3C2CDECB817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4DB8-5BFF-4DFA-ACEE-6D60F41B766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04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6EC9-CF0E-412B-9886-D3C2CDECB817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4DB8-5BFF-4DFA-ACEE-6D60F41B7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87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6EC9-CF0E-412B-9886-D3C2CDECB817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4DB8-5BFF-4DFA-ACEE-6D60F41B766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02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6EC9-CF0E-412B-9886-D3C2CDECB817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4DB8-5BFF-4DFA-ACEE-6D60F41B7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12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706EC9-CF0E-412B-9886-D3C2CDECB817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514DB8-5BFF-4DFA-ACEE-6D60F41B7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17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436914"/>
            <a:ext cx="9601196" cy="925286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br>
              <a:rPr lang="ru-RU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класс</a:t>
            </a:r>
            <a:endParaRPr lang="ru-RU" sz="6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4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Табличное сложение и вычитание:</a:t>
            </a:r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+1, -1, +2, -2</a:t>
            </a:r>
            <a:endParaRPr lang="ru-RU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6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№ 9,4 Answers,B,60,13,16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76944"/>
            <a:ext cx="9601196" cy="1709056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Какое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пропущено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ряду чисел: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9,  7,  5, …,  1 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244967"/>
              </p:ext>
            </p:extLst>
          </p:nvPr>
        </p:nvGraphicFramePr>
        <p:xfrm>
          <a:off x="957943" y="2830286"/>
          <a:ext cx="10134600" cy="304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286"/>
                <a:gridCol w="2623457"/>
                <a:gridCol w="2623457"/>
                <a:gridCol w="2438400"/>
              </a:tblGrid>
              <a:tr h="1529102"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18897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49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№ 10,4 Answers,D,60,13,16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Сколько лап у трёх утят?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270457"/>
              </p:ext>
            </p:extLst>
          </p:nvPr>
        </p:nvGraphicFramePr>
        <p:xfrm>
          <a:off x="1045028" y="2557463"/>
          <a:ext cx="10145488" cy="3255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0172"/>
                <a:gridCol w="2612572"/>
                <a:gridCol w="2536372"/>
                <a:gridCol w="2536372"/>
              </a:tblGrid>
              <a:tr h="1627754"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27754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7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034143"/>
            <a:ext cx="9601196" cy="4841725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96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Молодцы!</a:t>
            </a:r>
            <a:endParaRPr lang="ru-RU" sz="1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446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№ 1,4 Answers,B,6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К 7 прибавить 1 получится…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203337"/>
              </p:ext>
            </p:extLst>
          </p:nvPr>
        </p:nvGraphicFramePr>
        <p:xfrm>
          <a:off x="1012371" y="2622775"/>
          <a:ext cx="10091058" cy="2994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/>
                <a:gridCol w="2705100"/>
                <a:gridCol w="2525486"/>
                <a:gridCol w="2460172"/>
              </a:tblGrid>
              <a:tr h="1497126"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97126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31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№ 2,4 Answers,C,6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Из 9 вычесть 2 получится…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739319"/>
              </p:ext>
            </p:extLst>
          </p:nvPr>
        </p:nvGraphicFramePr>
        <p:xfrm>
          <a:off x="957944" y="2557463"/>
          <a:ext cx="10145485" cy="3299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6627"/>
                <a:gridCol w="2552701"/>
                <a:gridCol w="2552699"/>
                <a:gridCol w="2623458"/>
              </a:tblGrid>
              <a:tr h="1649525"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49525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9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№ 3,4 Answers,C,6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5 увеличить на 1, получится…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821666"/>
              </p:ext>
            </p:extLst>
          </p:nvPr>
        </p:nvGraphicFramePr>
        <p:xfrm>
          <a:off x="1009402" y="2671948"/>
          <a:ext cx="10058400" cy="2968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8815"/>
                <a:gridCol w="2545278"/>
                <a:gridCol w="2628900"/>
                <a:gridCol w="2485407"/>
              </a:tblGrid>
              <a:tr h="1412694"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56137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82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№ 4,4 Answers,A,60,13,16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7 уменьшить на 2, получится…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484157"/>
              </p:ext>
            </p:extLst>
          </p:nvPr>
        </p:nvGraphicFramePr>
        <p:xfrm>
          <a:off x="1068780" y="2695699"/>
          <a:ext cx="10129651" cy="2992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3194"/>
                <a:gridCol w="2569029"/>
                <a:gridCol w="2561111"/>
                <a:gridCol w="2446317"/>
              </a:tblGrid>
              <a:tr h="1496291"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96291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2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№ 5,4 Answers,B,60,13,16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Чему равна сумма 8 и 2?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926801"/>
              </p:ext>
            </p:extLst>
          </p:nvPr>
        </p:nvGraphicFramePr>
        <p:xfrm>
          <a:off x="1128156" y="2581213"/>
          <a:ext cx="10094026" cy="3040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940"/>
                <a:gridCol w="2580906"/>
                <a:gridCol w="2549234"/>
                <a:gridCol w="2576946"/>
              </a:tblGrid>
              <a:tr h="1575151"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65567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1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№ 6,4 Answers,D,60,13,16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Вали было 6 конфет. Она съела 2 конфеты. Сколько конфет осталось у Вали?</a:t>
            </a: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265664"/>
              </p:ext>
            </p:extLst>
          </p:nvPr>
        </p:nvGraphicFramePr>
        <p:xfrm>
          <a:off x="997528" y="2747469"/>
          <a:ext cx="10189028" cy="3083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940"/>
                <a:gridCol w="2711533"/>
                <a:gridCol w="2727365"/>
                <a:gridCol w="2363190"/>
              </a:tblGrid>
              <a:tr h="1492022"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91294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22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№ 7,4 Answers,D,60,13,16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. На тарелке лежали 3 яблока и 2 груши. Сколько всего фруктов лежало на тарелке?</a:t>
            </a:r>
            <a:endParaRPr lang="ru-RU" sz="49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846263"/>
              </p:ext>
            </p:extLst>
          </p:nvPr>
        </p:nvGraphicFramePr>
        <p:xfrm>
          <a:off x="1153885" y="2720748"/>
          <a:ext cx="10014858" cy="3037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/>
                <a:gridCol w="2530929"/>
                <a:gridCol w="2492829"/>
                <a:gridCol w="2590800"/>
              </a:tblGrid>
              <a:tr h="1622651"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15143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9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№ 8,4 Answers,A,60,13,16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Какое число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пропущено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ряду чисел: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2, 4, 6, …, 10?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410309"/>
              </p:ext>
            </p:extLst>
          </p:nvPr>
        </p:nvGraphicFramePr>
        <p:xfrm>
          <a:off x="1295400" y="2557461"/>
          <a:ext cx="9797143" cy="3092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/>
                <a:gridCol w="2400300"/>
                <a:gridCol w="2400300"/>
                <a:gridCol w="2596243"/>
              </a:tblGrid>
              <a:tr h="1546112"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ru-RU" sz="6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46112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7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2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121</TotalTime>
  <Words>197</Words>
  <Application>Microsoft Office PowerPoint</Application>
  <PresentationFormat>Произвольный</PresentationFormat>
  <Paragraphs>97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Натуральные материалы</vt:lpstr>
      <vt:lpstr>Математика  1 класс</vt:lpstr>
      <vt:lpstr>1. К 7 прибавить 1 получится…</vt:lpstr>
      <vt:lpstr>2. Из 9 вычесть 2 получится… </vt:lpstr>
      <vt:lpstr> 3. Если 5 увеличить на 1, получится… </vt:lpstr>
      <vt:lpstr>4. Если 7 уменьшить на 2, получится…</vt:lpstr>
      <vt:lpstr>5. Чему равна сумма 8 и 2?</vt:lpstr>
      <vt:lpstr>6. У Вали было 6 конфет. Она съела 2 конфеты. Сколько конфет осталось у Вали?</vt:lpstr>
      <vt:lpstr>7. На тарелке лежали 3 яблока и 2 груши. Сколько всего фруктов лежало на тарелке?</vt:lpstr>
      <vt:lpstr>8. Какое число пропущено в ряду чисел:  2, 4, 6, …, 10? </vt:lpstr>
      <vt:lpstr>9. Какое число пропущено в ряду чисел: 9,  7,  5, …,  1 ?</vt:lpstr>
      <vt:lpstr>10. Сколько лап у трёх утят?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Если 5 увеличить на 1, получится… </dc:title>
  <dc:creator>Тимошкина</dc:creator>
  <cp:lastModifiedBy>1</cp:lastModifiedBy>
  <cp:revision>27</cp:revision>
  <dcterms:created xsi:type="dcterms:W3CDTF">2015-11-27T10:30:06Z</dcterms:created>
  <dcterms:modified xsi:type="dcterms:W3CDTF">2016-01-08T06:39:10Z</dcterms:modified>
</cp:coreProperties>
</file>