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F17-4F5D-4DCE-815A-041489E83BCA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3D1C-1EE0-4E7F-8C5C-C42521C5A62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F17-4F5D-4DCE-815A-041489E83BCA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3D1C-1EE0-4E7F-8C5C-C42521C5A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F17-4F5D-4DCE-815A-041489E83BCA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3D1C-1EE0-4E7F-8C5C-C42521C5A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F17-4F5D-4DCE-815A-041489E83BCA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3D1C-1EE0-4E7F-8C5C-C42521C5A6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F17-4F5D-4DCE-815A-041489E83BCA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3D1C-1EE0-4E7F-8C5C-C42521C5A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F17-4F5D-4DCE-815A-041489E83BCA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3D1C-1EE0-4E7F-8C5C-C42521C5A6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F17-4F5D-4DCE-815A-041489E83BCA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3D1C-1EE0-4E7F-8C5C-C42521C5A62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F17-4F5D-4DCE-815A-041489E83BCA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3D1C-1EE0-4E7F-8C5C-C42521C5A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F17-4F5D-4DCE-815A-041489E83BCA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3D1C-1EE0-4E7F-8C5C-C42521C5A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F17-4F5D-4DCE-815A-041489E83BCA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3D1C-1EE0-4E7F-8C5C-C42521C5A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F17-4F5D-4DCE-815A-041489E83BCA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3D1C-1EE0-4E7F-8C5C-C42521C5A62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B0DF17-4F5D-4DCE-815A-041489E83BCA}" type="datetimeFigureOut">
              <a:rPr lang="ru-RU" smtClean="0"/>
              <a:t>02.01.2016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CE93D1C-1EE0-4E7F-8C5C-C42521C5A6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568952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7200" b="1" dirty="0"/>
              <a:t>ПОЛНЫЙ </a:t>
            </a:r>
            <a:r>
              <a:rPr lang="ru-RU" sz="7200" b="1" dirty="0" smtClean="0"/>
              <a:t> ПЕРЕБОР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2450708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784976" cy="34747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Вычеркните в числе 123456 три цифры так, чтобы получившее число делилось на 27.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15987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ОТВЕТ: 135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639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24936" cy="34747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Найдите шестизначное натуральное число, которое записывается только цифрами 1 и 0 и делится на 24.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26927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ОТВЕТ: 111000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818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784976" cy="48965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Найдите четырёхзначное число, кратное 88, все цифры которого различны и чётны. В ответе укажите какое-нибудь одно такое число.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36814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ОТВЕТ: 6248, 8624, 2640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026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54726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Приведите пример трёхзначного натурального числа, больше 600, которое при делении на 4, на 5 и на 6 даёт в остатке 3 и цифры которого расположены в порядке убывания слева направо.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5210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mtClean="0"/>
              <a:t>ОТВЕТ: 843, 963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56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712968" cy="39936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Некто купил 30 птиц за 30 монет.</a:t>
            </a:r>
          </a:p>
          <a:p>
            <a:pPr marL="45720" indent="0">
              <a:buNone/>
            </a:pPr>
            <a:r>
              <a:rPr lang="ru-RU" sz="2800" dirty="0" smtClean="0"/>
              <a:t>За каждого из трёх воробьёв заплачена 1 монета, </a:t>
            </a:r>
          </a:p>
          <a:p>
            <a:pPr marL="45720" indent="0">
              <a:buNone/>
            </a:pPr>
            <a:r>
              <a:rPr lang="ru-RU" sz="2800" dirty="0" smtClean="0"/>
              <a:t>за каждых двух горлиц – 1 монета, </a:t>
            </a:r>
          </a:p>
          <a:p>
            <a:pPr marL="45720" indent="0">
              <a:buNone/>
            </a:pPr>
            <a:r>
              <a:rPr lang="ru-RU" sz="2800" dirty="0" smtClean="0"/>
              <a:t>за каждого голубя – 2 монеты. </a:t>
            </a:r>
          </a:p>
          <a:p>
            <a:r>
              <a:rPr lang="ru-RU" sz="2800" dirty="0" smtClean="0"/>
              <a:t>Сколько было куплено птиц каждой породы?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00063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</a:p>
          <a:p>
            <a:r>
              <a:rPr lang="ru-RU" dirty="0" smtClean="0"/>
              <a:t>Воробьёв – 9</a:t>
            </a:r>
          </a:p>
          <a:p>
            <a:r>
              <a:rPr lang="ru-RU" dirty="0" smtClean="0"/>
              <a:t>Горлиц – 10</a:t>
            </a:r>
          </a:p>
          <a:p>
            <a:r>
              <a:rPr lang="ru-RU" dirty="0" smtClean="0"/>
              <a:t>Голубей – 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41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712968" cy="34747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Коля и Вася живут в одном доме, на каждом этаже которого расположены 4 квартиры.</a:t>
            </a:r>
          </a:p>
          <a:p>
            <a:r>
              <a:rPr lang="ru-RU" sz="2800" dirty="0" smtClean="0"/>
              <a:t>Коля живёт на 5-м этаже в квартире № 83, </a:t>
            </a:r>
          </a:p>
          <a:p>
            <a:r>
              <a:rPr lang="ru-RU" sz="2800" dirty="0" smtClean="0"/>
              <a:t>а Вася – на третьем этаже  в квартире № 169.</a:t>
            </a:r>
          </a:p>
          <a:p>
            <a:r>
              <a:rPr lang="ru-RU" sz="2800" dirty="0" smtClean="0"/>
              <a:t>Сколько этажей в доме?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475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r>
              <a:rPr lang="ru-RU" smtClean="0"/>
              <a:t>: </a:t>
            </a:r>
            <a:r>
              <a:rPr lang="ru-RU" smtClean="0"/>
              <a:t> 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58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 числу 199719971997 припишите справа и слева по одной цифре так, чтобы полученное число делилось на 36.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7360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ОТВЕТ:  возможны 6 пар значений: </a:t>
            </a:r>
          </a:p>
          <a:p>
            <a:r>
              <a:rPr lang="ru-RU" dirty="0" smtClean="0"/>
              <a:t>(2; 2), (5; 2), (8; 2), (1; 6), (4; 6), (7; 6)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903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992888" cy="34747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Сколько существует четырёхзначных чисел, не делящихся на 1000, у которых первая и последняя цифры чётные?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33211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ОТВЕТ: 1996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03036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</TotalTime>
  <Words>280</Words>
  <Application>Microsoft Office PowerPoint</Application>
  <PresentationFormat>Экран (4:3)</PresentationFormat>
  <Paragraphs>28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2015-12-13T19:40:36Z</dcterms:created>
  <dcterms:modified xsi:type="dcterms:W3CDTF">2016-01-02T12:33:45Z</dcterms:modified>
</cp:coreProperties>
</file>