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9" r:id="rId5"/>
    <p:sldId id="284" r:id="rId6"/>
    <p:sldId id="272" r:id="rId7"/>
    <p:sldId id="286" r:id="rId8"/>
    <p:sldId id="288" r:id="rId9"/>
    <p:sldId id="281" r:id="rId10"/>
    <p:sldId id="282" r:id="rId11"/>
    <p:sldId id="287" r:id="rId12"/>
    <p:sldId id="27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40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1d4a4b54241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8E438-1CCB-4F44-B7DB-B8D02A19E715}" type="datetimeFigureOut">
              <a:rPr lang="ru-RU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4D4A0-45A7-41E0-BDEF-163DA233E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4B4E5-F718-47B5-9E01-9FAB37998FCA}" type="datetimeFigureOut">
              <a:rPr lang="ru-RU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3BF86-8F03-4F79-98D4-D1A3D29EA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0FDD8-918B-425A-A3EE-DB3B8E30B15B}" type="datetimeFigureOut">
              <a:rPr lang="ru-RU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10596-605E-48D6-8911-720931258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6E687-E300-492B-A2BD-EE96F1CC0A42}" type="datetimeFigureOut">
              <a:rPr lang="ru-RU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C8079-B1AE-4419-BCE9-536DDFF57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AC3D4-4428-47A8-A411-D605F2E348CD}" type="datetimeFigureOut">
              <a:rPr lang="ru-RU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D1973-FB96-4EAB-922B-33F13591B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D24B4-E07A-4A84-80F6-941F143C1E90}" type="datetimeFigureOut">
              <a:rPr lang="ru-RU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1E94A-254C-45DD-BAFB-56AADB4F5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0415F-63A1-4007-8DB6-FB5BD7AFF5EA}" type="datetimeFigureOut">
              <a:rPr lang="ru-RU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A8B3B-4C9D-4C84-A95A-7FEBCB391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D2FE0-9755-4263-8BD6-4286F8DA00F7}" type="datetimeFigureOut">
              <a:rPr lang="ru-RU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A260E-D776-488C-9115-BD1B70A8B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25928-A0E9-48D8-92B4-8EE672E8CBFF}" type="datetimeFigureOut">
              <a:rPr lang="ru-RU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EED20-BA7B-4A3E-B422-3E883FE8E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33DCC-4D96-4FDB-BD1B-32B11F9F418B}" type="datetimeFigureOut">
              <a:rPr lang="ru-RU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8CE92-10BE-45E5-98A2-5AE004CFC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C1CE6-6BD2-4C4C-BA8C-5DB98B3233BA}" type="datetimeFigureOut">
              <a:rPr lang="ru-RU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08745-5725-4BB8-A595-E122F89EE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05CE6F-6544-4F39-B326-7B42AFC4A7DE}" type="datetimeFigureOut">
              <a:rPr lang="ru-RU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2914D4-B8FA-4DCC-A83F-F3111A22D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14.gif"/><Relationship Id="rId5" Type="http://schemas.openxmlformats.org/officeDocument/2006/relationships/image" Target="../media/image8.gif"/><Relationship Id="rId10" Type="http://schemas.openxmlformats.org/officeDocument/2006/relationships/image" Target="../media/image13.gi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692275" y="404813"/>
            <a:ext cx="7772400" cy="2232025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внеклассного мероприятия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1 классе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5157788"/>
            <a:ext cx="5761037" cy="143986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Сокурова Лаура Александровна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читель начальных классов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СОШ №2 ст. Змейская</a:t>
            </a:r>
            <a:endParaRPr lang="ru-RU" sz="2000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РОМАШКА ДРУЖБЫ</a:t>
            </a:r>
            <a:endParaRPr lang="ru-RU" dirty="0"/>
          </a:p>
        </p:txBody>
      </p:sp>
      <p:pic>
        <p:nvPicPr>
          <p:cNvPr id="3" name="Рисунок 2" descr="http://img1.liveinternet.ru/images/attach/c/7/98/460/98460731_large_xw4dBGSq8R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43012"/>
            <a:ext cx="8928992" cy="5714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35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ебурашка и Ген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6156176" cy="691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0_a7e_817934cb_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94664">
            <a:off x="4463514" y="944346"/>
            <a:ext cx="1336542" cy="1336256"/>
          </a:xfrm>
          <a:prstGeom prst="rect">
            <a:avLst/>
          </a:prstGeom>
        </p:spPr>
      </p:pic>
      <p:pic>
        <p:nvPicPr>
          <p:cNvPr id="7" name="Рисунок 6" descr="5c3e59e8ce59736e8c97ab8343fa61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33474">
            <a:off x="6934203" y="774261"/>
            <a:ext cx="1785951" cy="2214578"/>
          </a:xfrm>
          <a:prstGeom prst="rect">
            <a:avLst/>
          </a:prstGeom>
        </p:spPr>
      </p:pic>
      <p:pic>
        <p:nvPicPr>
          <p:cNvPr id="9" name="Рисунок 8" descr="0_ea71_544e2568_XL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195869">
            <a:off x="6416458" y="4149205"/>
            <a:ext cx="2116113" cy="171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3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764704"/>
            <a:ext cx="7344816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D:\Биология\ВСЕ из ИНЕТА\Анимация\смайлики\emocii-199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42488"/>
            <a:ext cx="5143536" cy="2889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0688"/>
            <a:ext cx="8791334" cy="41549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>
              <a:defRPr/>
            </a:pP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6600" dirty="0" smtClean="0">
                <a:solidFill>
                  <a:srgbClr val="FF0000"/>
                </a:solidFill>
              </a:rPr>
              <a:t>Дружба </a:t>
            </a:r>
            <a:r>
              <a:rPr lang="ru-RU" sz="6600" dirty="0">
                <a:solidFill>
                  <a:srgbClr val="FF0000"/>
                </a:solidFill>
              </a:rPr>
              <a:t>- главное чудо на </a:t>
            </a:r>
            <a:r>
              <a:rPr lang="ru-RU" sz="6600" dirty="0" smtClean="0">
                <a:solidFill>
                  <a:srgbClr val="FF0000"/>
                </a:solidFill>
              </a:rPr>
              <a:t>свете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750" y="476250"/>
            <a:ext cx="7777163" cy="3294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ЗАНЯТИЯ: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расширять понятие дружбы, 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учиться 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распознавать качества,                                         которые свойственны настоящим друзьям.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C:\Users\Denis\Downloads\world_hand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73016"/>
            <a:ext cx="2579687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450" y="549275"/>
            <a:ext cx="6275388" cy="1014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дружба?</a:t>
            </a:r>
          </a:p>
        </p:txBody>
      </p:sp>
      <p:pic>
        <p:nvPicPr>
          <p:cNvPr id="5123" name="Picture 2" descr="C:\Documents and Settings\Михеева\Рабочий стол\все анимашки\все анимашки\погода\6078154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484313"/>
            <a:ext cx="535305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2984"/>
          </a:xfrm>
        </p:spPr>
        <p:txBody>
          <a:bodyPr>
            <a:normAutofit/>
          </a:bodyPr>
          <a:lstStyle/>
          <a:p>
            <a:pPr algn="ctr"/>
            <a:r>
              <a:rPr lang="ru-RU" sz="5400" u="sng" dirty="0" smtClean="0">
                <a:solidFill>
                  <a:srgbClr val="FF0000"/>
                </a:solidFill>
              </a:rPr>
              <a:t>В дружбе – сила!</a:t>
            </a:r>
            <a:endParaRPr lang="ru-RU" sz="5400" u="sng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21_83z8pe_3rexf_126536_757_adehikpt3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701662">
            <a:off x="5139529" y="2356103"/>
            <a:ext cx="1714512" cy="1709220"/>
          </a:xfrm>
        </p:spPr>
      </p:pic>
      <p:pic>
        <p:nvPicPr>
          <p:cNvPr id="8" name="Рисунок 7" descr="0_a85_dc000ef3_X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40002">
            <a:off x="-261769" y="2375896"/>
            <a:ext cx="1960638" cy="2137158"/>
          </a:xfrm>
          <a:prstGeom prst="rect">
            <a:avLst/>
          </a:prstGeom>
        </p:spPr>
      </p:pic>
      <p:pic>
        <p:nvPicPr>
          <p:cNvPr id="9" name="Рисунок 8" descr="8e25735d55d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2786058"/>
            <a:ext cx="3333750" cy="2428893"/>
          </a:xfrm>
          <a:prstGeom prst="rect">
            <a:avLst/>
          </a:prstGeom>
        </p:spPr>
      </p:pic>
      <p:pic>
        <p:nvPicPr>
          <p:cNvPr id="10" name="Рисунок 9" descr="48595929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7" y="4165538"/>
            <a:ext cx="1684179" cy="1310630"/>
          </a:xfrm>
          <a:prstGeom prst="rect">
            <a:avLst/>
          </a:prstGeom>
        </p:spPr>
      </p:pic>
      <p:pic>
        <p:nvPicPr>
          <p:cNvPr id="11" name="Рисунок 10" descr="0_ea71_544e2568_X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279310">
            <a:off x="6288299" y="440311"/>
            <a:ext cx="1975389" cy="1613488"/>
          </a:xfrm>
          <a:prstGeom prst="rect">
            <a:avLst/>
          </a:prstGeom>
        </p:spPr>
      </p:pic>
      <p:pic>
        <p:nvPicPr>
          <p:cNvPr id="12" name="Рисунок 11" descr="0_3a3_38801887_L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976" y="5072074"/>
            <a:ext cx="2379940" cy="1564543"/>
          </a:xfrm>
          <a:prstGeom prst="rect">
            <a:avLst/>
          </a:prstGeom>
        </p:spPr>
      </p:pic>
      <p:pic>
        <p:nvPicPr>
          <p:cNvPr id="13" name="Рисунок 12" descr="0_a7e_817934cb_M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105452">
            <a:off x="5997853" y="1997371"/>
            <a:ext cx="1336542" cy="1336256"/>
          </a:xfrm>
          <a:prstGeom prst="rect">
            <a:avLst/>
          </a:prstGeom>
        </p:spPr>
      </p:pic>
      <p:pic>
        <p:nvPicPr>
          <p:cNvPr id="14" name="Рисунок 13" descr="0_ea71_544e2568_X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195869">
            <a:off x="-275579" y="414736"/>
            <a:ext cx="2116113" cy="1710723"/>
          </a:xfrm>
          <a:prstGeom prst="rect">
            <a:avLst/>
          </a:prstGeom>
        </p:spPr>
      </p:pic>
      <p:pic>
        <p:nvPicPr>
          <p:cNvPr id="15" name="Рисунок 14" descr="0_2bad_b22e6739_L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486262">
            <a:off x="344323" y="5106014"/>
            <a:ext cx="1624262" cy="2000264"/>
          </a:xfrm>
          <a:prstGeom prst="rect">
            <a:avLst/>
          </a:prstGeom>
        </p:spPr>
      </p:pic>
      <p:pic>
        <p:nvPicPr>
          <p:cNvPr id="17" name="Рисунок 16" descr="0_ea71_544e2568_X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28582">
            <a:off x="2981129" y="4224400"/>
            <a:ext cx="2352675" cy="2105025"/>
          </a:xfrm>
          <a:prstGeom prst="rect">
            <a:avLst/>
          </a:prstGeom>
        </p:spPr>
      </p:pic>
      <p:pic>
        <p:nvPicPr>
          <p:cNvPr id="18" name="Рисунок 17" descr="0_a7e_817934cb_M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67418">
            <a:off x="779953" y="1837078"/>
            <a:ext cx="1269266" cy="1373771"/>
          </a:xfrm>
          <a:prstGeom prst="rect">
            <a:avLst/>
          </a:prstGeom>
        </p:spPr>
      </p:pic>
      <p:pic>
        <p:nvPicPr>
          <p:cNvPr id="19" name="Рисунок 18" descr="8e25735d55d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928670"/>
            <a:ext cx="2286016" cy="2214578"/>
          </a:xfrm>
          <a:prstGeom prst="rect">
            <a:avLst/>
          </a:prstGeom>
        </p:spPr>
      </p:pic>
      <p:pic>
        <p:nvPicPr>
          <p:cNvPr id="20" name="Рисунок 19" descr="8e25735d55d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928670"/>
            <a:ext cx="2214578" cy="2357454"/>
          </a:xfrm>
          <a:prstGeom prst="rect">
            <a:avLst/>
          </a:prstGeom>
        </p:spPr>
      </p:pic>
      <p:pic>
        <p:nvPicPr>
          <p:cNvPr id="21" name="Рисунок 20" descr="5c3e59e8ce59736e8c97ab8343fa613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7553" y="1214422"/>
            <a:ext cx="1785951" cy="2214578"/>
          </a:xfrm>
          <a:prstGeom prst="rect">
            <a:avLst/>
          </a:prstGeom>
        </p:spPr>
      </p:pic>
      <p:pic>
        <p:nvPicPr>
          <p:cNvPr id="22" name="Содержимое 5" descr="21_83z8pe_3rexf_126536_757_adehikpt3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78733">
            <a:off x="1620548" y="2337230"/>
            <a:ext cx="1635664" cy="1630616"/>
          </a:xfrm>
          <a:prstGeom prst="rect">
            <a:avLst/>
          </a:prstGeom>
        </p:spPr>
      </p:pic>
      <p:pic>
        <p:nvPicPr>
          <p:cNvPr id="23" name="Рисунок 22" descr="0_2bad_b22e6739_L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651360" flipH="1">
            <a:off x="6199624" y="4996189"/>
            <a:ext cx="1818286" cy="2000264"/>
          </a:xfrm>
          <a:prstGeom prst="rect">
            <a:avLst/>
          </a:prstGeom>
        </p:spPr>
      </p:pic>
      <p:pic>
        <p:nvPicPr>
          <p:cNvPr id="24" name="Рисунок 23" descr="0_3a3_38801887_L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314" y="5072074"/>
            <a:ext cx="2379940" cy="1564543"/>
          </a:xfrm>
          <a:prstGeom prst="rect">
            <a:avLst/>
          </a:prstGeom>
        </p:spPr>
      </p:pic>
      <p:pic>
        <p:nvPicPr>
          <p:cNvPr id="25" name="Рисунок 24" descr="48595929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4071942"/>
            <a:ext cx="1684179" cy="1310630"/>
          </a:xfrm>
          <a:prstGeom prst="rect">
            <a:avLst/>
          </a:prstGeom>
        </p:spPr>
      </p:pic>
      <p:pic>
        <p:nvPicPr>
          <p:cNvPr id="26" name="Рисунок 25" descr="0_a85_dc000ef3_X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62324">
            <a:off x="6429014" y="2556183"/>
            <a:ext cx="1960638" cy="1828473"/>
          </a:xfrm>
          <a:prstGeom prst="rect">
            <a:avLst/>
          </a:prstGeom>
        </p:spPr>
      </p:pic>
      <p:pic>
        <p:nvPicPr>
          <p:cNvPr id="27" name="Рисунок 26" descr="0_a7e_817934cb_M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105452">
            <a:off x="5577055" y="3934063"/>
            <a:ext cx="1336542" cy="1336256"/>
          </a:xfrm>
          <a:prstGeom prst="rect">
            <a:avLst/>
          </a:prstGeom>
        </p:spPr>
      </p:pic>
      <p:pic>
        <p:nvPicPr>
          <p:cNvPr id="28" name="Рисунок 27" descr="0_a7e_817934cb_M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46539">
            <a:off x="1433652" y="3862625"/>
            <a:ext cx="1336542" cy="1336256"/>
          </a:xfrm>
          <a:prstGeom prst="rect">
            <a:avLst/>
          </a:prstGeom>
        </p:spPr>
      </p:pic>
      <p:pic>
        <p:nvPicPr>
          <p:cNvPr id="29" name="Рисунок 28" descr="0_ea71_544e2568_X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99047">
            <a:off x="4732825" y="6086551"/>
            <a:ext cx="846964" cy="874986"/>
          </a:xfrm>
          <a:prstGeom prst="rect">
            <a:avLst/>
          </a:prstGeom>
        </p:spPr>
      </p:pic>
      <p:pic>
        <p:nvPicPr>
          <p:cNvPr id="30" name="Рисунок 29" descr="0_ea71_544e2568_X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68189">
            <a:off x="2722671" y="5917514"/>
            <a:ext cx="810370" cy="1033493"/>
          </a:xfrm>
          <a:prstGeom prst="rect">
            <a:avLst/>
          </a:prstGeom>
        </p:spPr>
      </p:pic>
      <p:pic>
        <p:nvPicPr>
          <p:cNvPr id="31" name="Рисунок 30" descr="0_ea71_544e2568_X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4787">
            <a:off x="4919732" y="3619939"/>
            <a:ext cx="1121459" cy="967152"/>
          </a:xfrm>
          <a:prstGeom prst="rect">
            <a:avLst/>
          </a:prstGeom>
        </p:spPr>
      </p:pic>
      <p:pic>
        <p:nvPicPr>
          <p:cNvPr id="32" name="Рисунок 31" descr="0_ea71_544e2568_X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15043">
            <a:off x="2239187" y="3692547"/>
            <a:ext cx="1033833" cy="868936"/>
          </a:xfrm>
          <a:prstGeom prst="rect">
            <a:avLst/>
          </a:prstGeom>
        </p:spPr>
      </p:pic>
      <p:pic>
        <p:nvPicPr>
          <p:cNvPr id="33" name="Рисунок 32" descr="0_a7e_817934cb_M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1282813">
            <a:off x="3715727" y="6140074"/>
            <a:ext cx="998414" cy="717315"/>
          </a:xfrm>
          <a:prstGeom prst="rect">
            <a:avLst/>
          </a:prstGeom>
        </p:spPr>
      </p:pic>
      <p:pic>
        <p:nvPicPr>
          <p:cNvPr id="35" name="Рисунок 34" descr="0_2bad_b22e6739_L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486262">
            <a:off x="496723" y="5258414"/>
            <a:ext cx="1624262" cy="20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13" y="476250"/>
            <a:ext cx="76327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Друг – это тот, кто </a:t>
            </a: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807042"/>
            <a:ext cx="3643486" cy="273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323850" y="2060575"/>
            <a:ext cx="842486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омогает</a:t>
            </a:r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поддерживает, </a:t>
            </a: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выручает</a:t>
            </a:r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утешает</a:t>
            </a:r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защищает, уважает.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239000" cy="1357322"/>
          </a:xfrm>
          <a:noFill/>
          <a:ln>
            <a:noFill/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Chevron">
              <a:avLst/>
            </a:prstTxWarp>
          </a:bodyPr>
          <a:lstStyle/>
          <a:p>
            <a:pPr algn="ctr"/>
            <a:r>
              <a:rPr lang="ru-RU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ПРАВИЛА ДРУЖБЫ</a:t>
            </a:r>
            <a:endParaRPr lang="ru-RU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7239000" cy="466981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Помогай другу в беде.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обманывай и не предавай друга.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смейся над неудачами друга.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Умей помириться с другом.</a:t>
            </a:r>
          </a:p>
        </p:txBody>
      </p:sp>
    </p:spTree>
    <p:extLst>
      <p:ext uri="{BB962C8B-B14F-4D97-AF65-F5344CB8AC3E}">
        <p14:creationId xmlns:p14="http://schemas.microsoft.com/office/powerpoint/2010/main" val="200342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36400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sz="1400" b="1" dirty="0"/>
          </a:p>
          <a:p>
            <a:r>
              <a:rPr lang="ru-RU" sz="1400" b="1" dirty="0" smtClean="0"/>
              <a:t>                           </a:t>
            </a:r>
            <a:r>
              <a:rPr lang="ru-RU" sz="3600" b="1" dirty="0" smtClean="0"/>
              <a:t>5.   Делись </a:t>
            </a:r>
            <a:r>
              <a:rPr lang="ru-RU" sz="3600" b="1" dirty="0"/>
              <a:t>с </a:t>
            </a:r>
            <a:r>
              <a:rPr lang="ru-RU" sz="3600" b="1" dirty="0" smtClean="0"/>
              <a:t>друзьями.</a:t>
            </a:r>
            <a:r>
              <a:rPr lang="ru-RU" sz="3600" b="1" dirty="0"/>
              <a:t> </a:t>
            </a:r>
          </a:p>
          <a:p>
            <a:pPr algn="ctr"/>
            <a:endParaRPr lang="ru-RU" sz="3600" b="1" dirty="0" smtClean="0"/>
          </a:p>
          <a:p>
            <a:r>
              <a:rPr lang="ru-RU" sz="3600" b="1" dirty="0"/>
              <a:t> </a:t>
            </a:r>
            <a:r>
              <a:rPr lang="ru-RU" sz="3600" b="1" dirty="0" smtClean="0"/>
              <a:t>         6</a:t>
            </a:r>
            <a:r>
              <a:rPr lang="ru-RU" sz="3600" b="1" dirty="0"/>
              <a:t>. Останови друга, если он  </a:t>
            </a:r>
          </a:p>
          <a:p>
            <a:pPr algn="ctr"/>
            <a:r>
              <a:rPr lang="ru-RU" sz="3600" b="1" dirty="0"/>
              <a:t>        делает что-то плохое</a:t>
            </a:r>
            <a:r>
              <a:rPr lang="ru-RU" sz="3600" b="1" dirty="0" smtClean="0"/>
              <a:t>.</a:t>
            </a:r>
          </a:p>
          <a:p>
            <a:pPr algn="ctr"/>
            <a:endParaRPr lang="ru-RU" sz="3600" b="1" dirty="0"/>
          </a:p>
          <a:p>
            <a:r>
              <a:rPr lang="ru-RU" sz="3600" b="1" dirty="0"/>
              <a:t> </a:t>
            </a:r>
            <a:r>
              <a:rPr lang="ru-RU" sz="3600" b="1" dirty="0" smtClean="0"/>
              <a:t>         7.</a:t>
            </a:r>
            <a:r>
              <a:rPr lang="ru-RU" sz="3600" b="1" dirty="0"/>
              <a:t> Не ссорься с </a:t>
            </a:r>
            <a:r>
              <a:rPr lang="ru-RU" sz="3600" b="1" dirty="0" smtClean="0"/>
              <a:t>друзьями.</a:t>
            </a:r>
          </a:p>
          <a:p>
            <a:pPr lvl="0" algn="ctr"/>
            <a:endParaRPr lang="ru-RU" sz="3600" b="1" dirty="0" smtClean="0"/>
          </a:p>
          <a:p>
            <a:pPr lvl="0"/>
            <a:r>
              <a:rPr lang="ru-RU" sz="3600" b="1" dirty="0" smtClean="0"/>
              <a:t>          8. Не </a:t>
            </a:r>
            <a:r>
              <a:rPr lang="ru-RU" sz="3600" b="1" dirty="0"/>
              <a:t>завидуй </a:t>
            </a:r>
            <a:r>
              <a:rPr lang="ru-RU" sz="3600" b="1" dirty="0" smtClean="0"/>
              <a:t>друзьям.</a:t>
            </a:r>
            <a:r>
              <a:rPr lang="ru-RU" sz="3600" b="1" dirty="0"/>
              <a:t> </a:t>
            </a:r>
            <a:endParaRPr lang="ru-RU" sz="3600" b="1" dirty="0" smtClean="0"/>
          </a:p>
          <a:p>
            <a:pPr lvl="0" algn="ctr"/>
            <a:endParaRPr lang="ru-RU" sz="3600" b="1" dirty="0" smtClean="0"/>
          </a:p>
          <a:p>
            <a:pPr lvl="0" algn="ctr"/>
            <a:r>
              <a:rPr lang="ru-RU" sz="3600" b="1" dirty="0"/>
              <a:t> </a:t>
            </a:r>
            <a:r>
              <a:rPr lang="ru-RU" sz="3600" b="1" dirty="0" smtClean="0"/>
              <a:t>  9. Не </a:t>
            </a:r>
            <a:r>
              <a:rPr lang="ru-RU" sz="3600" b="1" dirty="0"/>
              <a:t>выдавай чужие </a:t>
            </a:r>
            <a:r>
              <a:rPr lang="ru-RU" sz="3600" b="1" dirty="0" smtClean="0"/>
              <a:t>секреты.</a:t>
            </a:r>
          </a:p>
          <a:p>
            <a:pPr lvl="0"/>
            <a:endParaRPr lang="ru-RU" sz="4000" b="1" dirty="0"/>
          </a:p>
          <a:p>
            <a:pPr lvl="0"/>
            <a:r>
              <a:rPr lang="ru-RU" sz="4000" b="1" dirty="0" smtClean="0"/>
              <a:t> </a:t>
            </a:r>
            <a:r>
              <a:rPr lang="ru-RU" sz="4000" b="1" dirty="0"/>
              <a:t> 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108440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РОМАШКА 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http://bumag.us/sites/default/files/%D1%80%D0%BE%D0%BC%D0%B0%D1%88%D0%BA%D0%B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676456" cy="518457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90167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115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 внеклассного мероприятия   в 1 классе</vt:lpstr>
      <vt:lpstr>Презентация PowerPoint</vt:lpstr>
      <vt:lpstr>Презентация PowerPoint</vt:lpstr>
      <vt:lpstr>Презентация PowerPoint</vt:lpstr>
      <vt:lpstr>В дружбе – сила!</vt:lpstr>
      <vt:lpstr>Презентация PowerPoint</vt:lpstr>
      <vt:lpstr>ПРАВИЛА ДРУЖБЫ</vt:lpstr>
      <vt:lpstr>Презентация PowerPoint</vt:lpstr>
      <vt:lpstr>РОМАШКА  </vt:lpstr>
      <vt:lpstr>РОМАШКА ДРУЖБЫ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Laura</cp:lastModifiedBy>
  <cp:revision>43</cp:revision>
  <dcterms:created xsi:type="dcterms:W3CDTF">2011-10-28T02:54:59Z</dcterms:created>
  <dcterms:modified xsi:type="dcterms:W3CDTF">2015-12-26T18:41:08Z</dcterms:modified>
</cp:coreProperties>
</file>