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066" autoAdjust="0"/>
    <p:restoredTop sz="86000" autoAdjust="0"/>
  </p:normalViewPr>
  <p:slideViewPr>
    <p:cSldViewPr>
      <p:cViewPr varScale="1">
        <p:scale>
          <a:sx n="79" d="100"/>
          <a:sy n="79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6B01-D6FD-4347-80F0-1025BA595F08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F18FC-761A-4626-B0E4-20F279C0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Логопед рассказывает детям историю о том, как дятел с белкой решили хвостами поменяться</a:t>
            </a:r>
            <a:r>
              <a:rPr lang="ru-RU" baseline="0" dirty="0" smtClean="0"/>
              <a:t> и что из этого вышло. Раньше белка гордилась своим хвостом, да и дятлу его хвост помогал о дерево опираться, а теперь  как им быть? Дети обсуждают эту историю и находят в «хвостах» животных буквы </a:t>
            </a:r>
            <a:r>
              <a:rPr lang="ru-RU" baseline="0" dirty="0" err="1" smtClean="0"/>
              <a:t>б-д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рассматривают буквы,</a:t>
            </a:r>
            <a:r>
              <a:rPr lang="ru-RU" baseline="0" dirty="0" smtClean="0"/>
              <a:t> находя одинаковый элемент – овал и различие букв – хвосты.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карточках</a:t>
            </a:r>
            <a:r>
              <a:rPr lang="ru-RU" baseline="0" dirty="0" smtClean="0"/>
              <a:t> – обманках дети находят порядок записи поочерёдно каждой из букв.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</a:t>
            </a:r>
            <a:r>
              <a:rPr lang="ru-RU" baseline="0" dirty="0" smtClean="0"/>
              <a:t> кусочков теста ученики лепят и выкладывают буквы по элементам.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Графический диктант. Ученики по команде логопеда подставляют хвосты к основному элементу букв – овалу.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Хвосты к буквам надо добавить в слова, различая их по смыслу.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Ученики добавляют буквы в слова по смыслу и «дарят» их героям истории.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разгадывают кроссворд по теме занятия.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Совместное чтение текста на заданные по дифференциации буквы.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F18FC-761A-4626-B0E4-20F279C0092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1D38-CC6E-4B25-9F3B-D9395BC9514E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E6E6B-46E4-4FD3-9B0F-BB0471A5E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Лесное происшествие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428868"/>
            <a:ext cx="6400800" cy="1285884"/>
          </a:xfrm>
        </p:spPr>
        <p:txBody>
          <a:bodyPr/>
          <a:lstStyle/>
          <a:p>
            <a:r>
              <a:rPr lang="ru-RU" dirty="0" smtClean="0"/>
              <a:t>Дифференциация на письме строчных букв Б-Д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4643446"/>
            <a:ext cx="86439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Составитель: учитель-логопед высшей квалификационной категории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ГБУ ДО ЦППМСП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Петродворцового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района СПб «Доверие»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     Аленникова Светлана Владимировна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Санкт-Петербург 2015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928670"/>
            <a:ext cx="728667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Фото\Светина работа\12.06.15\GEDC040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1071546"/>
            <a:ext cx="3209936" cy="370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:\Фото\Светина работа\12.06.15\GEDC040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1071546"/>
            <a:ext cx="35528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Фото\Светина работа\12.06.15\GEDC039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1643050"/>
            <a:ext cx="30861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:\Фото\Светина работа\12.06.15\GEDC039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1643050"/>
            <a:ext cx="27432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Фото\Светина работа\12.06.15\GEDC040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6087" y="1857375"/>
            <a:ext cx="57118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Фото\Светина работа\12.06.15\GEDC037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90725" y="2114550"/>
            <a:ext cx="51625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Фото\Светина работа\12.06.15\GEDC040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1250" y="1476375"/>
            <a:ext cx="18415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/>
          <a:srcRect l="7376" t="25722" r="11491" b="60978"/>
          <a:stretch>
            <a:fillRect/>
          </a:stretch>
        </p:blipFill>
        <p:spPr bwMode="auto">
          <a:xfrm>
            <a:off x="571472" y="1571612"/>
            <a:ext cx="814393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428604"/>
            <a:ext cx="72152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928934"/>
            <a:ext cx="70009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/>
          <a:srcRect l="8017" t="41781" r="8765" b="34630"/>
          <a:stretch>
            <a:fillRect/>
          </a:stretch>
        </p:blipFill>
        <p:spPr bwMode="auto">
          <a:xfrm>
            <a:off x="1071538" y="1643050"/>
            <a:ext cx="71438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195</Words>
  <Application>Microsoft Office PowerPoint</Application>
  <PresentationFormat>Экран (4:3)</PresentationFormat>
  <Paragraphs>24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Лесное происшествие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Лесное происшествие</dc:title>
  <dc:creator>Сергей</dc:creator>
  <cp:lastModifiedBy>Сергей</cp:lastModifiedBy>
  <cp:revision>29</cp:revision>
  <dcterms:created xsi:type="dcterms:W3CDTF">2015-06-11T20:36:16Z</dcterms:created>
  <dcterms:modified xsi:type="dcterms:W3CDTF">2016-01-12T21:20:46Z</dcterms:modified>
</cp:coreProperties>
</file>