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276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836712"/>
            <a:ext cx="3675184" cy="964704"/>
          </a:xfrm>
        </p:spPr>
        <p:txBody>
          <a:bodyPr>
            <a:normAutofit/>
          </a:bodyPr>
          <a:lstStyle/>
          <a:p>
            <a:r>
              <a:rPr lang="ru-RU" dirty="0" smtClean="0"/>
              <a:t>Река </a:t>
            </a:r>
            <a:r>
              <a:rPr lang="ru-RU" dirty="0" err="1" smtClean="0"/>
              <a:t>Коваш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C-PC\Desktop\foto_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39"/>
          <a:stretch>
            <a:fillRect/>
          </a:stretch>
        </p:blipFill>
        <p:spPr bwMode="auto">
          <a:xfrm>
            <a:off x="179512" y="2132856"/>
            <a:ext cx="878497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55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just">
              <a:buNone/>
            </a:pPr>
            <a:r>
              <a:rPr lang="ru-RU" dirty="0" smtClean="0"/>
              <a:t>        На </a:t>
            </a:r>
            <a:r>
              <a:rPr lang="ru-RU" dirty="0" smtClean="0"/>
              <a:t>этом болоте очень много растёт брусники </a:t>
            </a:r>
            <a:r>
              <a:rPr lang="ru-RU" dirty="0" smtClean="0"/>
              <a:t>и клюквы. Питерские </a:t>
            </a:r>
            <a:r>
              <a:rPr lang="ru-RU" dirty="0" smtClean="0"/>
              <a:t>заводы собирают </a:t>
            </a:r>
            <a:r>
              <a:rPr lang="ru-RU" dirty="0" smtClean="0"/>
              <a:t> </a:t>
            </a:r>
            <a:r>
              <a:rPr lang="ru-RU" dirty="0" smtClean="0"/>
              <a:t>ягоды </a:t>
            </a:r>
            <a:r>
              <a:rPr lang="ru-RU" dirty="0" smtClean="0"/>
              <a:t>для </a:t>
            </a:r>
            <a:r>
              <a:rPr lang="ru-RU" dirty="0" smtClean="0"/>
              <a:t>дальнейшей переработки в джемы и конфитюры.</a:t>
            </a:r>
          </a:p>
        </p:txBody>
      </p:sp>
      <p:pic>
        <p:nvPicPr>
          <p:cNvPr id="7170" name="Picture 2" descr="C:\Users\PC-PC\Desktop\CranberryBog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696744" cy="404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13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374441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dirty="0" smtClean="0"/>
              <a:t>Лягушки обитают в самых чистых водоёмах </a:t>
            </a:r>
          </a:p>
          <a:p>
            <a:pPr algn="ctr">
              <a:buNone/>
            </a:pPr>
            <a:r>
              <a:rPr lang="ru-RU" dirty="0" smtClean="0"/>
              <a:t>Ленинградской области</a:t>
            </a:r>
          </a:p>
        </p:txBody>
      </p:sp>
      <p:pic>
        <p:nvPicPr>
          <p:cNvPr id="8194" name="Picture 2" descr="C:\Users\PC-PC\Desktop\image_102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8052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8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Канал </a:t>
            </a:r>
            <a:r>
              <a:rPr lang="ru-RU" dirty="0" smtClean="0"/>
              <a:t>из </a:t>
            </a:r>
            <a:r>
              <a:rPr lang="ru-RU" dirty="0" err="1" smtClean="0"/>
              <a:t>Калищенского</a:t>
            </a:r>
            <a:r>
              <a:rPr lang="ru-RU" dirty="0" smtClean="0"/>
              <a:t> озера </a:t>
            </a:r>
            <a:endParaRPr lang="ru-RU" dirty="0"/>
          </a:p>
        </p:txBody>
      </p:sp>
      <p:pic>
        <p:nvPicPr>
          <p:cNvPr id="9219" name="Picture 3" descr="C:\Users\PC-PC\Desktop\5184694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046656" cy="411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49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Расположено </a:t>
            </a:r>
            <a:r>
              <a:rPr lang="ru-RU" dirty="0"/>
              <a:t>рядом с городом Сосновый Бор Ленинградской области. </a:t>
            </a:r>
            <a:r>
              <a:rPr lang="ru-RU" dirty="0" err="1"/>
              <a:t>Калищенское</a:t>
            </a:r>
            <a:r>
              <a:rPr lang="ru-RU" dirty="0"/>
              <a:t> озеро зарастает и медленно превращается в болото, об этом уже давно с тревогой говорят многие </a:t>
            </a:r>
            <a:r>
              <a:rPr lang="ru-RU" dirty="0" err="1"/>
              <a:t>сосновоборцы</a:t>
            </a:r>
            <a:r>
              <a:rPr lang="ru-RU" dirty="0"/>
              <a:t>. Если не принять срочные меры, то озеро, которое некогда называлось «Голубое», и до сих пор служит одним из основных водоемов местности для гнездования уток и лебедей, просто исчезнет.</a:t>
            </a:r>
          </a:p>
        </p:txBody>
      </p:sp>
    </p:spTree>
    <p:extLst>
      <p:ext uri="{BB962C8B-B14F-4D97-AF65-F5344CB8AC3E}">
        <p14:creationId xmlns:p14="http://schemas.microsoft.com/office/powerpoint/2010/main" xmlns="" val="41229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Населённые пункты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C:\Users\PC-PC\Desktop\72810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6824" cy="37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573325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Деревня </a:t>
            </a:r>
            <a:r>
              <a:rPr lang="ru-RU" sz="2400" dirty="0" err="1" smtClean="0"/>
              <a:t>Коваши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091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4038600" cy="215698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В </a:t>
            </a:r>
            <a:r>
              <a:rPr lang="ru-RU" dirty="0" err="1" smtClean="0"/>
              <a:t>Ковашах</a:t>
            </a:r>
            <a:r>
              <a:rPr lang="ru-RU" dirty="0" smtClean="0"/>
              <a:t> родился (1926) доктор философии, профессор Корнеев Михаил </a:t>
            </a:r>
            <a:r>
              <a:rPr lang="ru-RU" dirty="0" smtClean="0"/>
              <a:t>Яковлевич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kornee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343027" cy="334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474840" cy="41044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В </a:t>
            </a:r>
            <a:r>
              <a:rPr lang="ru-RU" dirty="0" err="1" smtClean="0"/>
              <a:t>Ковашах</a:t>
            </a:r>
            <a:r>
              <a:rPr lang="ru-RU" dirty="0" smtClean="0"/>
              <a:t> прошло детство Светланы </a:t>
            </a:r>
            <a:r>
              <a:rPr lang="ru-RU" dirty="0" err="1" smtClean="0"/>
              <a:t>Линник</a:t>
            </a:r>
            <a:r>
              <a:rPr lang="ru-RU" dirty="0" smtClean="0"/>
              <a:t>, </a:t>
            </a:r>
            <a:r>
              <a:rPr lang="ru-RU" dirty="0" smtClean="0"/>
              <a:t>супруги</a:t>
            </a:r>
            <a:r>
              <a:rPr lang="ru-RU" dirty="0" smtClean="0"/>
              <a:t> Дмитрия Анатольевича Медведева — 3-ого президента Российской Федерации</a:t>
            </a:r>
            <a:endParaRPr lang="ru-RU" dirty="0"/>
          </a:p>
        </p:txBody>
      </p:sp>
      <p:pic>
        <p:nvPicPr>
          <p:cNvPr id="5" name="Содержимое 4" descr="medvedev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312368" cy="414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Город </a:t>
            </a:r>
            <a:r>
              <a:rPr lang="ru-RU" sz="4800" dirty="0" smtClean="0"/>
              <a:t>Сосновый</a:t>
            </a:r>
            <a:r>
              <a:rPr lang="ru-RU" dirty="0" smtClean="0"/>
              <a:t> Бор</a:t>
            </a:r>
            <a:endParaRPr lang="ru-RU" dirty="0"/>
          </a:p>
        </p:txBody>
      </p:sp>
      <p:pic>
        <p:nvPicPr>
          <p:cNvPr id="11266" name="Picture 2" descr="C:\Users\PC-PC\Desktop\gorod_stih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119640" cy="467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73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PC-PC\Desktop\sbv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15" y="-18296"/>
            <a:ext cx="9156615" cy="687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55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mLgf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604867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1720" y="580526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Атомная электростанция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589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256584"/>
          </a:xfrm>
        </p:spPr>
        <p:txBody>
          <a:bodyPr>
            <a:noAutofit/>
          </a:bodyPr>
          <a:lstStyle/>
          <a:p>
            <a:r>
              <a:rPr lang="ru-RU" sz="2000" b="1" dirty="0" err="1"/>
              <a:t>Кова́ши</a:t>
            </a:r>
            <a:r>
              <a:rPr lang="ru-RU" sz="2000" dirty="0"/>
              <a:t>, также известная как </a:t>
            </a:r>
            <a:r>
              <a:rPr lang="ru-RU" sz="2000" b="1" dirty="0" err="1" smtClean="0"/>
              <a:t>Кова́ш</a:t>
            </a:r>
            <a:r>
              <a:rPr lang="ru-RU" sz="2000" dirty="0" smtClean="0"/>
              <a:t>— </a:t>
            </a:r>
            <a:r>
              <a:rPr lang="ru-RU" sz="2000" dirty="0"/>
              <a:t>река в Ломоносовском районе Ленинградской </a:t>
            </a:r>
            <a:r>
              <a:rPr lang="ru-RU" sz="2000" dirty="0" smtClean="0"/>
              <a:t>области</a:t>
            </a:r>
            <a:endParaRPr lang="ru-RU" sz="2000" dirty="0"/>
          </a:p>
          <a:p>
            <a:r>
              <a:rPr lang="ru-RU" sz="2000" dirty="0"/>
              <a:t>На карте Санкт-Петербургской губернии </a:t>
            </a:r>
            <a:r>
              <a:rPr lang="ru-RU" sz="2000" dirty="0" smtClean="0"/>
              <a:t>1770 года</a:t>
            </a:r>
            <a:r>
              <a:rPr lang="ru-RU" sz="2000" dirty="0"/>
              <a:t> упоминается, как река </a:t>
            </a:r>
            <a:r>
              <a:rPr lang="ru-RU" sz="2000" b="1" dirty="0" err="1" smtClean="0"/>
              <a:t>Каваша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Длина реки 38 км (от истока Чёрной 72 км), площадь водосборного бассейна 612 </a:t>
            </a:r>
            <a:r>
              <a:rPr lang="ru-RU" sz="2000" dirty="0" smtClean="0"/>
              <a:t>км². </a:t>
            </a:r>
            <a:r>
              <a:rPr lang="ru-RU" sz="2000" dirty="0"/>
              <a:t>Река </a:t>
            </a:r>
            <a:r>
              <a:rPr lang="ru-RU" sz="2000" b="1" dirty="0" err="1"/>
              <a:t>Коваши</a:t>
            </a:r>
            <a:r>
              <a:rPr lang="ru-RU" sz="2000" dirty="0"/>
              <a:t> образуется при слияния рек Чёрной и </a:t>
            </a:r>
            <a:r>
              <a:rPr lang="ru-RU" sz="2000" dirty="0" err="1"/>
              <a:t>Лопухинки</a:t>
            </a:r>
            <a:r>
              <a:rPr lang="ru-RU" sz="2000" dirty="0"/>
              <a:t>. Общее направление течения с востока на запад. Относится к бассейну Балтийского моря. Берега сыроваты, местами пойма шириной метров 50, весной затопляется. Встречаются перекаты, коряги, одиночные камни. За деревней </a:t>
            </a:r>
            <a:r>
              <a:rPr lang="ru-RU" sz="2000" dirty="0" err="1"/>
              <a:t>Коваши</a:t>
            </a:r>
            <a:r>
              <a:rPr lang="ru-RU" sz="2000" dirty="0"/>
              <a:t> река сужается, речное русло становится глубже и течет в крутых берегах, поросших кустарником.</a:t>
            </a:r>
          </a:p>
          <a:p>
            <a:r>
              <a:rPr lang="ru-RU" sz="2000" dirty="0"/>
              <a:t>Через канавы из </a:t>
            </a:r>
            <a:r>
              <a:rPr lang="ru-RU" sz="2000" dirty="0" err="1"/>
              <a:t>Таменгонского</a:t>
            </a:r>
            <a:r>
              <a:rPr lang="ru-RU" sz="2000" dirty="0"/>
              <a:t> болота имеет связь с рекой </a:t>
            </a:r>
            <a:r>
              <a:rPr lang="ru-RU" sz="2000" dirty="0" err="1"/>
              <a:t>Ляхиоя</a:t>
            </a:r>
            <a:r>
              <a:rPr lang="ru-RU" sz="2000" dirty="0"/>
              <a:t> (приток реки Черная речка).</a:t>
            </a:r>
          </a:p>
          <a:p>
            <a:r>
              <a:rPr lang="ru-RU" sz="2000" dirty="0"/>
              <a:t>Есть версия, что название реки происходит от финно-угорского — «полноводная, могучая</a:t>
            </a:r>
            <a:r>
              <a:rPr lang="ru-RU" sz="2000" dirty="0" smtClean="0"/>
              <a:t>».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9961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PC-PC\Desktop\OY3FyzRFNV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60344" cy="472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587727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Андерсенград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285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Река </a:t>
            </a:r>
            <a:r>
              <a:rPr lang="ru-RU" dirty="0" err="1" smtClean="0"/>
              <a:t>коваши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dirty="0" smtClean="0"/>
              <a:t>       По </a:t>
            </a:r>
            <a:r>
              <a:rPr lang="ru-RU" sz="3200" dirty="0"/>
              <a:t>данным государственного </a:t>
            </a:r>
            <a:r>
              <a:rPr lang="ru-RU" sz="3200" dirty="0" smtClean="0"/>
              <a:t>водного </a:t>
            </a:r>
            <a:r>
              <a:rPr lang="ru-RU" sz="3200" dirty="0"/>
              <a:t>реестра России относится к Балтийскому бассейновому округу, водохозяйственный участок реки — Реки бассейна Финского залива от северной границы бассейна реки </a:t>
            </a:r>
            <a:r>
              <a:rPr lang="ru-RU" sz="3200" dirty="0" smtClean="0"/>
              <a:t>Луги</a:t>
            </a:r>
            <a:r>
              <a:rPr lang="ru-RU" sz="3200" dirty="0" smtClean="0"/>
              <a:t> </a:t>
            </a:r>
            <a:r>
              <a:rPr lang="ru-RU" sz="3200" dirty="0" smtClean="0"/>
              <a:t>и </a:t>
            </a:r>
            <a:r>
              <a:rPr lang="ru-RU" sz="3200" dirty="0"/>
              <a:t>до южной границы бассейна реки Невы. Относится к речному бассейну реки Нарва (российская часть бассейна), речной </a:t>
            </a:r>
            <a:r>
              <a:rPr lang="ru-RU" sz="3200" dirty="0" err="1"/>
              <a:t>подбассейн</a:t>
            </a:r>
            <a:r>
              <a:rPr lang="ru-RU" sz="3200" dirty="0"/>
              <a:t> </a:t>
            </a:r>
            <a:r>
              <a:rPr lang="ru-RU" sz="3200" dirty="0" smtClean="0"/>
              <a:t>отсутствует.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703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-PC\Desktop\53448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476296" cy="5469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38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764704"/>
            <a:ext cx="6825952" cy="56166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 smtClean="0"/>
              <a:t> Речка</a:t>
            </a:r>
            <a:r>
              <a:rPr lang="ru-RU" sz="2800" dirty="0"/>
              <a:t>, реченька, река</a:t>
            </a:r>
            <a:br>
              <a:rPr lang="ru-RU" sz="2800" dirty="0"/>
            </a:br>
            <a:r>
              <a:rPr lang="ru-RU" sz="2800" dirty="0"/>
              <a:t>Широка и глубока.</a:t>
            </a:r>
            <a:br>
              <a:rPr lang="ru-RU" sz="2800" dirty="0"/>
            </a:br>
            <a:r>
              <a:rPr lang="ru-RU" sz="2800" dirty="0"/>
              <a:t>Ты течёшь между полей,</a:t>
            </a:r>
            <a:br>
              <a:rPr lang="ru-RU" sz="2800" dirty="0"/>
            </a:br>
            <a:r>
              <a:rPr lang="ru-RU" sz="2800" dirty="0"/>
              <a:t>Городов и деревень.</a:t>
            </a:r>
            <a:br>
              <a:rPr lang="ru-RU" sz="2800" dirty="0"/>
            </a:br>
            <a:r>
              <a:rPr lang="ru-RU" sz="2800" dirty="0"/>
              <a:t>Подо льдом бежишь зимой,</a:t>
            </a:r>
            <a:br>
              <a:rPr lang="ru-RU" sz="2800" dirty="0"/>
            </a:br>
            <a:r>
              <a:rPr lang="ru-RU" sz="2800" dirty="0"/>
              <a:t>Разливаешься весной,</a:t>
            </a:r>
            <a:br>
              <a:rPr lang="ru-RU" sz="2800" dirty="0"/>
            </a:br>
            <a:r>
              <a:rPr lang="ru-RU" sz="2800" dirty="0"/>
              <a:t>В осень листья-корабли</a:t>
            </a:r>
            <a:br>
              <a:rPr lang="ru-RU" sz="2800" dirty="0"/>
            </a:br>
            <a:r>
              <a:rPr lang="ru-RU" sz="2800" dirty="0"/>
              <a:t>Тихо плавают все дни.</a:t>
            </a:r>
            <a:br>
              <a:rPr lang="ru-RU" sz="2800" dirty="0"/>
            </a:br>
            <a:r>
              <a:rPr lang="ru-RU" sz="2800" dirty="0"/>
              <a:t>Ты для рыбы-дом родной.</a:t>
            </a:r>
            <a:br>
              <a:rPr lang="ru-RU" sz="2800" dirty="0"/>
            </a:br>
            <a:r>
              <a:rPr lang="ru-RU" sz="2800" dirty="0"/>
              <a:t>Для животных-водопой.</a:t>
            </a:r>
            <a:br>
              <a:rPr lang="ru-RU" sz="2800" dirty="0"/>
            </a:br>
            <a:r>
              <a:rPr lang="ru-RU" sz="2800" dirty="0"/>
              <a:t>Звёздам-зеркало большое.</a:t>
            </a:r>
            <a:br>
              <a:rPr lang="ru-RU" sz="2800" dirty="0"/>
            </a:br>
            <a:r>
              <a:rPr lang="ru-RU" sz="2800" dirty="0"/>
              <a:t>По ночам они не спят.</a:t>
            </a:r>
            <a:br>
              <a:rPr lang="ru-RU" sz="2800" dirty="0"/>
            </a:br>
            <a:r>
              <a:rPr lang="ru-RU" sz="2800" dirty="0"/>
              <a:t>До утра в тебя глядят.</a:t>
            </a:r>
            <a:r>
              <a:rPr lang="ru-RU" sz="2800" dirty="0" smtClean="0"/>
              <a:t>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136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496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Притоки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952328"/>
          </a:xfrm>
        </p:spPr>
        <p:txBody>
          <a:bodyPr>
            <a:normAutofit/>
          </a:bodyPr>
          <a:lstStyle/>
          <a:p>
            <a:r>
              <a:rPr lang="ru-RU" dirty="0" err="1" smtClean="0"/>
              <a:t>Лубенская</a:t>
            </a:r>
            <a:r>
              <a:rPr lang="ru-RU" dirty="0"/>
              <a:t> (вытекающая из </a:t>
            </a:r>
            <a:r>
              <a:rPr lang="ru-RU" dirty="0" err="1"/>
              <a:t>Лубенского</a:t>
            </a:r>
            <a:r>
              <a:rPr lang="ru-RU" dirty="0"/>
              <a:t> озера</a:t>
            </a:r>
            <a:r>
              <a:rPr lang="ru-RU" dirty="0" smtClean="0"/>
              <a:t>)</a:t>
            </a:r>
            <a:endParaRPr lang="ru-RU" sz="5400" dirty="0"/>
          </a:p>
          <a:p>
            <a:pPr marL="0" indent="0">
              <a:buNone/>
            </a:pPr>
            <a:r>
              <a:rPr lang="ru-RU" sz="5400" dirty="0" smtClean="0"/>
              <a:t>    </a:t>
            </a:r>
            <a:endParaRPr lang="ru-RU" sz="5400" dirty="0"/>
          </a:p>
        </p:txBody>
      </p:sp>
      <p:pic>
        <p:nvPicPr>
          <p:cNvPr id="4098" name="Picture 2" descr="C:\Users\PC-PC\Desktop\89421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12"/>
          <a:stretch>
            <a:fillRect/>
          </a:stretch>
        </p:blipFill>
        <p:spPr bwMode="auto">
          <a:xfrm>
            <a:off x="611560" y="2348880"/>
            <a:ext cx="792088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69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Канавы </a:t>
            </a:r>
            <a:r>
              <a:rPr lang="ru-RU" dirty="0"/>
              <a:t>из </a:t>
            </a:r>
            <a:r>
              <a:rPr lang="ru-RU" dirty="0" err="1"/>
              <a:t>Таменгонтского</a:t>
            </a:r>
            <a:r>
              <a:rPr lang="ru-RU" dirty="0"/>
              <a:t> болота</a:t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 descr="C:\Users\PC-PC\Desktop\vy093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73551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44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Речка </a:t>
            </a:r>
            <a:r>
              <a:rPr lang="ru-RU" sz="4800" dirty="0"/>
              <a:t>из </a:t>
            </a:r>
            <a:r>
              <a:rPr lang="ru-RU" sz="4800" dirty="0" err="1"/>
              <a:t>Сюрьевского</a:t>
            </a:r>
            <a:r>
              <a:rPr lang="ru-RU" sz="4800" dirty="0"/>
              <a:t> болота</a:t>
            </a:r>
          </a:p>
        </p:txBody>
      </p:sp>
      <p:pic>
        <p:nvPicPr>
          <p:cNvPr id="5122" name="Picture 2" descr="C:\Users\PC-PC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377075" cy="450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43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-PC\Desktop\0_38040_453c452e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5086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3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158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Река Коваш</vt:lpstr>
      <vt:lpstr>Слайд 2</vt:lpstr>
      <vt:lpstr>                 Река коваши</vt:lpstr>
      <vt:lpstr>Слайд 4</vt:lpstr>
      <vt:lpstr>Слайд 5</vt:lpstr>
      <vt:lpstr>                   Притоки</vt:lpstr>
      <vt:lpstr>Канавы из Таменгонтского болота </vt:lpstr>
      <vt:lpstr>Речка из Сюрьевского болота</vt:lpstr>
      <vt:lpstr>Слайд 9</vt:lpstr>
      <vt:lpstr>Слайд 10</vt:lpstr>
      <vt:lpstr>Слайд 11</vt:lpstr>
      <vt:lpstr>Канал из Калищенского озера </vt:lpstr>
      <vt:lpstr>Слайд 13</vt:lpstr>
      <vt:lpstr>Населённые пункты</vt:lpstr>
      <vt:lpstr>Слайд 15</vt:lpstr>
      <vt:lpstr>Слайд 16</vt:lpstr>
      <vt:lpstr>Город Сосновый Бор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Река Коваш</dc:title>
  <dc:creator>PC-PC</dc:creator>
  <cp:lastModifiedBy>Цветкова</cp:lastModifiedBy>
  <cp:revision>13</cp:revision>
  <dcterms:created xsi:type="dcterms:W3CDTF">2015-11-07T18:32:56Z</dcterms:created>
  <dcterms:modified xsi:type="dcterms:W3CDTF">2016-01-09T13:00:33Z</dcterms:modified>
</cp:coreProperties>
</file>