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1" r:id="rId3"/>
    <p:sldId id="256" r:id="rId4"/>
    <p:sldId id="257" r:id="rId5"/>
    <p:sldId id="258" r:id="rId6"/>
    <p:sldId id="259" r:id="rId7"/>
    <p:sldId id="260" r:id="rId8"/>
    <p:sldId id="263" r:id="rId9"/>
    <p:sldId id="264" r:id="rId10"/>
    <p:sldId id="274" r:id="rId11"/>
    <p:sldId id="275" r:id="rId12"/>
    <p:sldId id="278" r:id="rId13"/>
    <p:sldId id="276" r:id="rId14"/>
    <p:sldId id="267" r:id="rId15"/>
    <p:sldId id="268" r:id="rId16"/>
    <p:sldId id="270" r:id="rId17"/>
    <p:sldId id="269" r:id="rId18"/>
    <p:sldId id="271" r:id="rId19"/>
    <p:sldId id="277" r:id="rId20"/>
    <p:sldId id="266" r:id="rId21"/>
    <p:sldId id="279" r:id="rId22"/>
    <p:sldId id="273" r:id="rId23"/>
    <p:sldId id="27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3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utotravel.ru/phalbum.php/90186/199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utotravel.ru/phalbum.php/90186/195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autotravel.ru/phalbum.php/90423/148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hyperlink" Target="http://autotravel.ru/phalbum.php/90423/147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utotravel.ru/phalbum.php/90186/187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hyperlink" Target="http://autotravel.ru/phalbum.php/90186/184" TargetMode="Externa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96136" y="4852369"/>
            <a:ext cx="30913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</a:rPr>
              <a:t>Выполнила:</a:t>
            </a:r>
          </a:p>
          <a:p>
            <a:r>
              <a:rPr lang="ru-RU" i="1" dirty="0" err="1" smtClean="0">
                <a:solidFill>
                  <a:srgbClr val="7030A0"/>
                </a:solidFill>
              </a:rPr>
              <a:t>Тихова</a:t>
            </a:r>
            <a:r>
              <a:rPr lang="ru-RU" i="1" dirty="0" smtClean="0">
                <a:solidFill>
                  <a:srgbClr val="7030A0"/>
                </a:solidFill>
              </a:rPr>
              <a:t> Юлия Анатольевна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Учитель начальных классов</a:t>
            </a:r>
            <a:endParaRPr lang="ru-RU" i="1" dirty="0" smtClean="0">
              <a:solidFill>
                <a:srgbClr val="7030A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500042"/>
            <a:ext cx="750099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Череповец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074" name="Picture 2" descr="C:\Documents and Settings\Мои документы\Мои рисунки\памятник металлургам в честь 50 летия северстал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143116"/>
            <a:ext cx="3214687" cy="2417763"/>
          </a:xfrm>
          <a:prstGeom prst="rect">
            <a:avLst/>
          </a:prstGeom>
          <a:noFill/>
        </p:spPr>
      </p:pic>
      <p:pic>
        <p:nvPicPr>
          <p:cNvPr id="10" name="Picture 2" descr="C:\Documents and Settings\Мои документы\Мои рисунки\собор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071678"/>
            <a:ext cx="3691445" cy="2459041"/>
          </a:xfrm>
          <a:prstGeom prst="rect">
            <a:avLst/>
          </a:prstGeom>
          <a:noFill/>
        </p:spPr>
      </p:pic>
      <p:pic>
        <p:nvPicPr>
          <p:cNvPr id="11" name="Рисунок 10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4357694"/>
            <a:ext cx="257176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71802" y="4357694"/>
            <a:ext cx="2571768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Юля\Desktop\школа\КУрсы КПК ИКТ\CHerepove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45305"/>
            <a:ext cx="3312368" cy="4245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91680" y="692696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Герб </a:t>
            </a:r>
            <a:r>
              <a:rPr lang="ru-RU" sz="5400" b="1" dirty="0">
                <a:solidFill>
                  <a:srgbClr val="FF0000"/>
                </a:solidFill>
              </a:rPr>
              <a:t>Ч</a:t>
            </a:r>
            <a:r>
              <a:rPr lang="ru-RU" sz="5400" b="1" dirty="0" smtClean="0">
                <a:solidFill>
                  <a:srgbClr val="FF0000"/>
                </a:solidFill>
              </a:rPr>
              <a:t>ереповца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628272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Юля\Desktop\школа\КУрсы КПК ИКТ\Flag_Cherepovets_within_Vologda_Oblast_Rus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356992"/>
            <a:ext cx="4172033" cy="3096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91680" y="908720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Флаг Череповца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545260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53061"/>
            <a:ext cx="3913981" cy="5210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7584" y="332656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Памятник  И.А Милютину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104097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1628800"/>
            <a:ext cx="56886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Герб города Череповца высочайше утвержден 29 марта 1811 года. В верхнем серебряном поле изображен исторический герб города — стул, обшитый малиновым бархатом, на котором расположены крестообразно державный жезл и длинный крест. Над стулом тройной подсвечник с горящими свечами. По сторонам стула два черных медведя, стоящих на задних лапах. Внизу видны рыбы, плавающие в воде.</a:t>
            </a:r>
          </a:p>
        </p:txBody>
      </p:sp>
    </p:spTree>
    <p:extLst>
      <p:ext uri="{BB962C8B-B14F-4D97-AF65-F5344CB8AC3E}">
        <p14:creationId xmlns:p14="http://schemas.microsoft.com/office/powerpoint/2010/main" val="787481328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843951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000" b="1" i="1" dirty="0">
                <a:solidFill>
                  <a:srgbClr val="D34817"/>
                </a:solidFill>
              </a:rPr>
              <a:t>Расположен в том самом доме, в котором 26 октября 1842 г. родился «всесветно известный художник» Василий Васильевич Верещагин. Дом был построен в 30-е годы 19 в. специально для семьи предводителя уездного дворянства В. В. Верещагина. Дом принадлежал Верещагиным около пятидесяти лет. </a:t>
            </a:r>
            <a:endParaRPr lang="ru-RU" sz="2000" i="1" dirty="0">
              <a:solidFill>
                <a:srgbClr val="D3481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405480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690063"/>
            <a:ext cx="4572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i="1" dirty="0">
                <a:solidFill>
                  <a:srgbClr val="D34817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является старейшим музеем Череповца. В экспозиции музея представлены вооружение ордынского воина, офицерские мундиры и оружие 18-20 веков, дамские платья и крестьянские сарафаны, кожанка комиссара 1918 года, зенитная пушка и авиационная бомба времен Великой Отечественной войны, модель первой доменной печи; келья монаха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5865306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536174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400" b="1" i="1" dirty="0">
                <a:solidFill>
                  <a:srgbClr val="D34817"/>
                </a:solidFill>
              </a:rPr>
              <a:t>универсальный спортивно-концертный комплекс, основной деятельностью которого является организация и проведение матчей Чемпионата России </a:t>
            </a:r>
          </a:p>
          <a:p>
            <a:pPr lvl="0"/>
            <a:r>
              <a:rPr lang="ru-RU" sz="2400" b="1" i="1" dirty="0">
                <a:solidFill>
                  <a:srgbClr val="D34817"/>
                </a:solidFill>
              </a:rPr>
              <a:t>по хоккею, спортивных, культурных, зрелищных и развлекательных мероприятий. </a:t>
            </a:r>
            <a:endParaRPr lang="ru-RU" sz="2400" b="1" i="1" dirty="0">
              <a:solidFill>
                <a:srgbClr val="D3481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600853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151728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000" b="1" i="1" dirty="0">
                <a:solidFill>
                  <a:srgbClr val="D34817"/>
                </a:solidFill>
              </a:rPr>
              <a:t>- памятник архитектуры, истории и культуры начала 19 века. Уникальность его в том, что это один из редких примеров сохранения в городской среде не просто помещичьего дома, а всей системы хозяйственных построек (конюшни, людские избы, 2 амбара)</a:t>
            </a:r>
            <a:endParaRPr lang="ru-RU" sz="2000" b="1" i="1" dirty="0">
              <a:solidFill>
                <a:srgbClr val="D3481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658322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536174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000" b="1" i="1" dirty="0">
                <a:solidFill>
                  <a:srgbClr val="D34817"/>
                </a:solidFill>
              </a:rPr>
              <a:t>ремесел знакомит экскурсантов с историей археологического изучения региона, с его основными археологическими памятниками, с уникальными экспонатами, поступившими в фонды музея в результате археологических раскопок. Вы узнаете, на кого и как охотились наши предки, познакомитесь с историей различных  ремесел и их секретами. </a:t>
            </a:r>
            <a:endParaRPr lang="ru-RU" sz="2000" b="1" i="1" dirty="0">
              <a:solidFill>
                <a:srgbClr val="D3481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042432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844824"/>
            <a:ext cx="41764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Флаг города представляет собой прямоугольное полотнище из трех фигур (две равновеликие) золотого цвета и трех полос синего (голубого) цвета, которые означают символический план города, расположенного на трех возвышенностях по берегам при слиянии рек </a:t>
            </a:r>
            <a:r>
              <a:rPr lang="ru-RU" sz="2400" dirty="0" err="1">
                <a:solidFill>
                  <a:srgbClr val="FF0000"/>
                </a:solidFill>
              </a:rPr>
              <a:t>Ягорбы</a:t>
            </a:r>
            <a:r>
              <a:rPr lang="ru-RU" sz="2400" dirty="0">
                <a:solidFill>
                  <a:srgbClr val="FF0000"/>
                </a:solidFill>
              </a:rPr>
              <a:t> и Шексны.</a:t>
            </a:r>
          </a:p>
        </p:txBody>
      </p:sp>
    </p:spTree>
    <p:extLst>
      <p:ext uri="{BB962C8B-B14F-4D97-AF65-F5344CB8AC3E}">
        <p14:creationId xmlns:p14="http://schemas.microsoft.com/office/powerpoint/2010/main" val="3353483022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929066"/>
            <a:ext cx="364333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357290" y="214290"/>
            <a:ext cx="73355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Воскресенский собор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218" name="Picture 2" descr="Фото Воскресенский собор Череповец (Вологодская область)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4357694"/>
            <a:ext cx="3381382" cy="2245239"/>
          </a:xfrm>
          <a:prstGeom prst="rect">
            <a:avLst/>
          </a:prstGeom>
          <a:noFill/>
        </p:spPr>
      </p:pic>
      <p:pic>
        <p:nvPicPr>
          <p:cNvPr id="1026" name="Picture 2" descr="C:\Documents and Settings\Мои документы\Мои рисунки\собор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1142984"/>
            <a:ext cx="3691445" cy="2459041"/>
          </a:xfrm>
          <a:prstGeom prst="rect">
            <a:avLst/>
          </a:prstGeom>
          <a:noFill/>
        </p:spPr>
      </p:pic>
      <p:pic>
        <p:nvPicPr>
          <p:cNvPr id="7" name="Picture 2" descr="C:\Documents and Settings\Мои документы\Мои рисунки\собор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1071546"/>
            <a:ext cx="3691445" cy="2459041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400" b="1" i="1" dirty="0">
                <a:solidFill>
                  <a:srgbClr val="D34817">
                    <a:lumMod val="75000"/>
                  </a:srgbClr>
                </a:solidFill>
              </a:rPr>
              <a:t>Бывший главный собор Воскресенского монастыря, упраздненного в 1764. Это самая старая постройка Череповца и один из символов города. Собор после учреждения в 1777 году города Череповца стал его городским собором.</a:t>
            </a:r>
          </a:p>
        </p:txBody>
      </p:sp>
    </p:spTree>
    <p:extLst>
      <p:ext uri="{BB962C8B-B14F-4D97-AF65-F5344CB8AC3E}">
        <p14:creationId xmlns:p14="http://schemas.microsoft.com/office/powerpoint/2010/main" val="3884394756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67944" y="1196752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Иван Андреевич </a:t>
            </a:r>
            <a:r>
              <a:rPr lang="ru-RU" sz="2400" dirty="0" err="1">
                <a:solidFill>
                  <a:srgbClr val="FF0000"/>
                </a:solidFill>
              </a:rPr>
              <a:t>Милютин</a:t>
            </a:r>
            <a:r>
              <a:rPr lang="ru-RU" sz="2400" dirty="0">
                <a:solidFill>
                  <a:srgbClr val="FF0000"/>
                </a:solidFill>
              </a:rPr>
              <a:t> (1829 – 1907гг.) - бывший городской голова Череповца. Он руководил городом почти полвека, до самой своей смерти, и именно за эти годы город достиг максимального расцвета. Памятник городскому голове был открыт 4 ноября 2005 года, в очередной день рождения города. </a:t>
            </a:r>
            <a:r>
              <a:rPr lang="ru-RU" sz="2400" dirty="0" smtClean="0">
                <a:solidFill>
                  <a:srgbClr val="FF0000"/>
                </a:solidFill>
              </a:rPr>
              <a:t>. </a:t>
            </a:r>
            <a:r>
              <a:rPr lang="ru-RU" sz="2400" dirty="0">
                <a:solidFill>
                  <a:srgbClr val="FF0000"/>
                </a:solidFill>
              </a:rPr>
              <a:t>Площадь вокруг памятника также получила имя Милютина.</a:t>
            </a:r>
          </a:p>
        </p:txBody>
      </p:sp>
    </p:spTree>
    <p:extLst>
      <p:ext uri="{BB962C8B-B14F-4D97-AF65-F5344CB8AC3E}">
        <p14:creationId xmlns:p14="http://schemas.microsoft.com/office/powerpoint/2010/main" val="3228456590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690063"/>
            <a:ext cx="4572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4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Памятник металлургам</a:t>
            </a:r>
          </a:p>
          <a:p>
            <a:pPr lvl="0" algn="ctr"/>
            <a:r>
              <a:rPr lang="ru-RU" sz="4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честь 50-летия</a:t>
            </a:r>
          </a:p>
          <a:p>
            <a:pPr lvl="0" algn="ctr"/>
            <a:r>
              <a:rPr lang="ru-RU" sz="4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«Северстали» </a:t>
            </a:r>
            <a:endParaRPr lang="ru-RU" sz="4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1788361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151728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000" b="1" i="1" dirty="0">
                <a:solidFill>
                  <a:srgbClr val="D34817"/>
                </a:solidFill>
              </a:rPr>
              <a:t>— автомобильный вантовый мост через реку Шексна в городе Череповец, соединяющий Индустриальный и </a:t>
            </a:r>
            <a:r>
              <a:rPr lang="ru-RU" sz="2000" b="1" i="1" dirty="0" err="1">
                <a:solidFill>
                  <a:srgbClr val="D34817"/>
                </a:solidFill>
              </a:rPr>
              <a:t>Зашекснинский</a:t>
            </a:r>
            <a:r>
              <a:rPr lang="ru-RU" sz="2000" b="1" i="1" dirty="0">
                <a:solidFill>
                  <a:srgbClr val="D34817"/>
                </a:solidFill>
              </a:rPr>
              <a:t> районы. Мост был открыт в 1979 году и является первым вантовым мостом, построенным на территории России</a:t>
            </a:r>
            <a:endParaRPr lang="ru-RU" sz="2000" b="1" i="1" dirty="0">
              <a:solidFill>
                <a:srgbClr val="D3481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360303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00174"/>
            <a:ext cx="392909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285852" y="357166"/>
            <a:ext cx="71208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Музей </a:t>
            </a:r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ерещагиных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194" name="Picture 2" descr="Фото Музей Верещагиных Череповец (Вологодская область)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500174"/>
            <a:ext cx="4179148" cy="285752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428860" y="4923833"/>
            <a:ext cx="63579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285728"/>
            <a:ext cx="888544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Историко-</a:t>
            </a:r>
            <a:r>
              <a:rPr lang="ru-RU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краеведческий музей</a:t>
            </a:r>
            <a:endParaRPr lang="ru-RU" sz="4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173" name="Picture 5" descr="Фото Историко-краеведческий музей Череповец (Вологодская область)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142984"/>
            <a:ext cx="3786214" cy="2514047"/>
          </a:xfrm>
          <a:prstGeom prst="rect">
            <a:avLst/>
          </a:prstGeom>
          <a:noFill/>
        </p:spPr>
      </p:pic>
      <p:pic>
        <p:nvPicPr>
          <p:cNvPr id="7175" name="Picture 7" descr="Фото Историко-краеведческий музей Череповец (Вологодская область)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3429000"/>
            <a:ext cx="2143140" cy="3227620"/>
          </a:xfrm>
          <a:prstGeom prst="rect">
            <a:avLst/>
          </a:prstGeom>
          <a:noFill/>
        </p:spPr>
      </p:pic>
      <p:pic>
        <p:nvPicPr>
          <p:cNvPr id="1026" name="Picture 2" descr="I:\историко-краеведческий музей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7752" y="1142984"/>
            <a:ext cx="4071951" cy="2714633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214422"/>
            <a:ext cx="257176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214546" y="357166"/>
            <a:ext cx="59451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Усадьба </a:t>
            </a:r>
            <a:r>
              <a:rPr lang="ru-RU" sz="54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Гальских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146" name="Picture 2" descr="Фото Историко-этнографический музей &quot;Усадьба Гальских&quot; Череповец (Вологодская область)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3857628"/>
            <a:ext cx="3714776" cy="2778654"/>
          </a:xfrm>
          <a:prstGeom prst="rect">
            <a:avLst/>
          </a:prstGeom>
          <a:noFill/>
        </p:spPr>
      </p:pic>
      <p:pic>
        <p:nvPicPr>
          <p:cNvPr id="6148" name="Picture 4" descr="Фото Историко-этнографический музей &quot;Усадьба Гальских&quot; Череповец (Вологодская область)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86380" y="4071942"/>
            <a:ext cx="3309944" cy="247584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71612"/>
            <a:ext cx="428628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785918" y="285728"/>
            <a:ext cx="57807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Ледовый дворец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901" y="2143117"/>
            <a:ext cx="71438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000232" y="214290"/>
            <a:ext cx="63200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Музей археологии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 descr="I:\истор-краевед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214554"/>
            <a:ext cx="3879083" cy="321471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071546"/>
            <a:ext cx="6500858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643042" y="214290"/>
            <a:ext cx="63302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Октябрьский мост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Мои документы\Мои рисунки\памятник металлургам в честь 50 летия северстал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357430"/>
            <a:ext cx="5643602" cy="424454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189</TotalTime>
  <Words>491</Words>
  <Application>Microsoft Office PowerPoint</Application>
  <PresentationFormat>Экран (4:3)</PresentationFormat>
  <Paragraphs>29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Справедливость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RePack by Diakov</cp:lastModifiedBy>
  <cp:revision>25</cp:revision>
  <dcterms:modified xsi:type="dcterms:W3CDTF">2014-12-07T20:02:19Z</dcterms:modified>
</cp:coreProperties>
</file>