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1" r:id="rId5"/>
    <p:sldId id="262" r:id="rId6"/>
    <p:sldId id="266" r:id="rId7"/>
    <p:sldId id="263" r:id="rId8"/>
    <p:sldId id="264" r:id="rId9"/>
    <p:sldId id="267" r:id="rId10"/>
    <p:sldId id="268" r:id="rId11"/>
    <p:sldId id="271" r:id="rId12"/>
    <p:sldId id="273" r:id="rId13"/>
    <p:sldId id="275" r:id="rId14"/>
    <p:sldId id="281" r:id="rId15"/>
    <p:sldId id="278" r:id="rId16"/>
    <p:sldId id="279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8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5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9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D410-72E1-4908-8C26-FDD48AFEE8F0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749F-55AF-4586-99E4-E5182C34B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talisman.sochi2014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Sochy_60925_Karaoke_BIG.mpg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&#1057;&#1077;&#1088;&#1090;&#1072;&#1082;&#1080;.wm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grad.net/images/umor/images/fec/922b24e61e5ee7c7e959a26891528e6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57598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старт </a:t>
            </a:r>
            <a:endParaRPr lang="ru-RU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Кубани</a:t>
            </a: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" y="3376646"/>
            <a:ext cx="8229600" cy="1657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МАОУ Гимназия № 6 </a:t>
            </a: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Тихорецка МО Тихорецкий район</a:t>
            </a:r>
          </a:p>
          <a:p>
            <a:pPr algn="ctr">
              <a:buFont typeface="Arial" charset="0"/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Мандражий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Инна Юрьевна</a:t>
            </a: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14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9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XXII</a:t>
            </a:r>
            <a:r>
              <a:rPr lang="ru-RU" b="1" dirty="0">
                <a:solidFill>
                  <a:srgbClr val="FF0000"/>
                </a:solidFill>
              </a:rPr>
              <a:t> зимние Олимпийские игры пройдут с 7 февраля 2014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по 23 февраля 2014 года.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1" y="3573016"/>
            <a:ext cx="431958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-76762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08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996952"/>
            <a:ext cx="7293595" cy="151130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Символы </a:t>
            </a:r>
            <a:b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олимпийских игр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065" y="27321"/>
            <a:ext cx="9144000" cy="1844824"/>
          </a:xfrm>
        </p:spPr>
      </p:pic>
    </p:spTree>
    <p:extLst>
      <p:ext uri="{BB962C8B-B14F-4D97-AF65-F5344CB8AC3E}">
        <p14:creationId xmlns:p14="http://schemas.microsoft.com/office/powerpoint/2010/main" val="121208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66222" y="528651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697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огонь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5"/>
            <a:ext cx="4293079" cy="52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3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olimpiya_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939532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5292725" y="1773238"/>
            <a:ext cx="38512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2B14B8"/>
                </a:solidFill>
                <a:latin typeface="Georgia" pitchFamily="18" charset="0"/>
              </a:rPr>
              <a:t>Талисманы Зимних Олимпийских игр </a:t>
            </a:r>
            <a:br>
              <a:rPr lang="ru-RU" sz="4000" dirty="0" smtClean="0">
                <a:solidFill>
                  <a:srgbClr val="2B14B8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2B14B8"/>
                </a:solidFill>
                <a:latin typeface="Georgia" pitchFamily="18" charset="0"/>
              </a:rPr>
              <a:t>«Сочи – 2014»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ochkonyanMR\Desktop\Новая папка\0_5ae80_7218d512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6250"/>
            <a:ext cx="5076825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365625"/>
            <a:ext cx="6746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4365625"/>
            <a:ext cx="67468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Users\KochkonyanMR\Desktop\Новая папка\olimp_logo2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01013" y="4365625"/>
            <a:ext cx="6731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96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 descr="339593_20100221081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санный с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339975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ree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5050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Q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49838"/>
            <a:ext cx="2411412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бобсл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339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горные лыж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200"/>
            <a:ext cx="2411413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кёрлин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411412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онькобежный спор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57563"/>
            <a:ext cx="2411412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лыжные гон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2809875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биатлон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5558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скелетон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70475"/>
            <a:ext cx="280828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хокке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57563"/>
            <a:ext cx="259238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сноуборд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7563"/>
            <a:ext cx="266382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шорт-трек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78413"/>
            <a:ext cx="2690813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1298793543748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3600450" cy="165735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post-3-13581866633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1358164731_3344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2204864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23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«Факел для Олимпиады»</a:t>
            </a:r>
          </a:p>
        </p:txBody>
      </p:sp>
      <p:pic>
        <p:nvPicPr>
          <p:cNvPr id="20490" name="Picture 10" descr="9246442-3d-golden-scissors-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7191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187450" y="17732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23850" y="2205038"/>
            <a:ext cx="504825" cy="287337"/>
          </a:xfrm>
          <a:prstGeom prst="curvedUpArrow">
            <a:avLst>
              <a:gd name="adj1" fmla="val 35138"/>
              <a:gd name="adj2" fmla="val 702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116013" y="227647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71438" y="2997200"/>
            <a:ext cx="5508625" cy="3860800"/>
            <a:chOff x="0" y="1888"/>
            <a:chExt cx="3470" cy="2432"/>
          </a:xfrm>
        </p:grpSpPr>
        <p:pic>
          <p:nvPicPr>
            <p:cNvPr id="20484" name="Picture 4" descr="IMG_0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94"/>
              <a:ext cx="3436" cy="2426"/>
            </a:xfrm>
            <a:prstGeom prst="rect">
              <a:avLst/>
            </a:prstGeom>
            <a:noFill/>
            <a:ln w="9525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061" y="1888"/>
              <a:ext cx="363" cy="2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2245" y="2296"/>
              <a:ext cx="1225" cy="1671"/>
            </a:xfrm>
            <a:custGeom>
              <a:avLst/>
              <a:gdLst>
                <a:gd name="T0" fmla="*/ 0 w 1225"/>
                <a:gd name="T1" fmla="*/ 0 h 1671"/>
                <a:gd name="T2" fmla="*/ 227 w 1225"/>
                <a:gd name="T3" fmla="*/ 136 h 1671"/>
                <a:gd name="T4" fmla="*/ 272 w 1225"/>
                <a:gd name="T5" fmla="*/ 363 h 1671"/>
                <a:gd name="T6" fmla="*/ 499 w 1225"/>
                <a:gd name="T7" fmla="*/ 499 h 1671"/>
                <a:gd name="T8" fmla="*/ 499 w 1225"/>
                <a:gd name="T9" fmla="*/ 726 h 1671"/>
                <a:gd name="T10" fmla="*/ 680 w 1225"/>
                <a:gd name="T11" fmla="*/ 817 h 1671"/>
                <a:gd name="T12" fmla="*/ 635 w 1225"/>
                <a:gd name="T13" fmla="*/ 998 h 1671"/>
                <a:gd name="T14" fmla="*/ 816 w 1225"/>
                <a:gd name="T15" fmla="*/ 998 h 1671"/>
                <a:gd name="T16" fmla="*/ 816 w 1225"/>
                <a:gd name="T17" fmla="*/ 1225 h 1671"/>
                <a:gd name="T18" fmla="*/ 953 w 1225"/>
                <a:gd name="T19" fmla="*/ 1225 h 1671"/>
                <a:gd name="T20" fmla="*/ 953 w 1225"/>
                <a:gd name="T21" fmla="*/ 1406 h 1671"/>
                <a:gd name="T22" fmla="*/ 1089 w 1225"/>
                <a:gd name="T23" fmla="*/ 1406 h 1671"/>
                <a:gd name="T24" fmla="*/ 1089 w 1225"/>
                <a:gd name="T25" fmla="*/ 1633 h 1671"/>
                <a:gd name="T26" fmla="*/ 1225 w 1225"/>
                <a:gd name="T27" fmla="*/ 1633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5" h="1671">
                  <a:moveTo>
                    <a:pt x="0" y="0"/>
                  </a:moveTo>
                  <a:cubicBezTo>
                    <a:pt x="91" y="38"/>
                    <a:pt x="182" y="76"/>
                    <a:pt x="227" y="136"/>
                  </a:cubicBezTo>
                  <a:cubicBezTo>
                    <a:pt x="272" y="196"/>
                    <a:pt x="227" y="303"/>
                    <a:pt x="272" y="363"/>
                  </a:cubicBezTo>
                  <a:cubicBezTo>
                    <a:pt x="317" y="423"/>
                    <a:pt x="461" y="439"/>
                    <a:pt x="499" y="499"/>
                  </a:cubicBezTo>
                  <a:cubicBezTo>
                    <a:pt x="537" y="559"/>
                    <a:pt x="469" y="673"/>
                    <a:pt x="499" y="726"/>
                  </a:cubicBezTo>
                  <a:cubicBezTo>
                    <a:pt x="529" y="779"/>
                    <a:pt x="657" y="772"/>
                    <a:pt x="680" y="817"/>
                  </a:cubicBezTo>
                  <a:cubicBezTo>
                    <a:pt x="703" y="862"/>
                    <a:pt x="612" y="968"/>
                    <a:pt x="635" y="998"/>
                  </a:cubicBezTo>
                  <a:cubicBezTo>
                    <a:pt x="658" y="1028"/>
                    <a:pt x="786" y="960"/>
                    <a:pt x="816" y="998"/>
                  </a:cubicBezTo>
                  <a:cubicBezTo>
                    <a:pt x="846" y="1036"/>
                    <a:pt x="793" y="1187"/>
                    <a:pt x="816" y="1225"/>
                  </a:cubicBezTo>
                  <a:cubicBezTo>
                    <a:pt x="839" y="1263"/>
                    <a:pt x="930" y="1195"/>
                    <a:pt x="953" y="1225"/>
                  </a:cubicBezTo>
                  <a:cubicBezTo>
                    <a:pt x="976" y="1255"/>
                    <a:pt x="930" y="1376"/>
                    <a:pt x="953" y="1406"/>
                  </a:cubicBezTo>
                  <a:cubicBezTo>
                    <a:pt x="976" y="1436"/>
                    <a:pt x="1066" y="1368"/>
                    <a:pt x="1089" y="1406"/>
                  </a:cubicBezTo>
                  <a:cubicBezTo>
                    <a:pt x="1112" y="1444"/>
                    <a:pt x="1066" y="1595"/>
                    <a:pt x="1089" y="1633"/>
                  </a:cubicBezTo>
                  <a:cubicBezTo>
                    <a:pt x="1112" y="1671"/>
                    <a:pt x="1210" y="1633"/>
                    <a:pt x="1225" y="1633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7" name="Freeform 17"/>
          <p:cNvSpPr>
            <a:spLocks/>
          </p:cNvSpPr>
          <p:nvPr/>
        </p:nvSpPr>
        <p:spPr bwMode="auto">
          <a:xfrm>
            <a:off x="1116013" y="2552700"/>
            <a:ext cx="2808287" cy="239713"/>
          </a:xfrm>
          <a:custGeom>
            <a:avLst/>
            <a:gdLst>
              <a:gd name="T0" fmla="*/ 0 w 1769"/>
              <a:gd name="T1" fmla="*/ 98 h 151"/>
              <a:gd name="T2" fmla="*/ 181 w 1769"/>
              <a:gd name="T3" fmla="*/ 8 h 151"/>
              <a:gd name="T4" fmla="*/ 363 w 1769"/>
              <a:gd name="T5" fmla="*/ 144 h 151"/>
              <a:gd name="T6" fmla="*/ 544 w 1769"/>
              <a:gd name="T7" fmla="*/ 8 h 151"/>
              <a:gd name="T8" fmla="*/ 771 w 1769"/>
              <a:gd name="T9" fmla="*/ 144 h 151"/>
              <a:gd name="T10" fmla="*/ 907 w 1769"/>
              <a:gd name="T11" fmla="*/ 8 h 151"/>
              <a:gd name="T12" fmla="*/ 1134 w 1769"/>
              <a:gd name="T13" fmla="*/ 98 h 151"/>
              <a:gd name="T14" fmla="*/ 1270 w 1769"/>
              <a:gd name="T15" fmla="*/ 53 h 151"/>
              <a:gd name="T16" fmla="*/ 1451 w 1769"/>
              <a:gd name="T17" fmla="*/ 144 h 151"/>
              <a:gd name="T18" fmla="*/ 1587 w 1769"/>
              <a:gd name="T19" fmla="*/ 8 h 151"/>
              <a:gd name="T20" fmla="*/ 1769 w 1769"/>
              <a:gd name="T21" fmla="*/ 1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9" h="151">
                <a:moveTo>
                  <a:pt x="0" y="98"/>
                </a:moveTo>
                <a:cubicBezTo>
                  <a:pt x="60" y="49"/>
                  <a:pt x="121" y="0"/>
                  <a:pt x="181" y="8"/>
                </a:cubicBezTo>
                <a:cubicBezTo>
                  <a:pt x="241" y="16"/>
                  <a:pt x="303" y="144"/>
                  <a:pt x="363" y="144"/>
                </a:cubicBezTo>
                <a:cubicBezTo>
                  <a:pt x="423" y="144"/>
                  <a:pt x="476" y="8"/>
                  <a:pt x="544" y="8"/>
                </a:cubicBezTo>
                <a:cubicBezTo>
                  <a:pt x="612" y="8"/>
                  <a:pt x="711" y="144"/>
                  <a:pt x="771" y="144"/>
                </a:cubicBezTo>
                <a:cubicBezTo>
                  <a:pt x="831" y="144"/>
                  <a:pt x="847" y="16"/>
                  <a:pt x="907" y="8"/>
                </a:cubicBezTo>
                <a:cubicBezTo>
                  <a:pt x="967" y="0"/>
                  <a:pt x="1073" y="90"/>
                  <a:pt x="1134" y="98"/>
                </a:cubicBezTo>
                <a:cubicBezTo>
                  <a:pt x="1195" y="106"/>
                  <a:pt x="1217" y="45"/>
                  <a:pt x="1270" y="53"/>
                </a:cubicBezTo>
                <a:cubicBezTo>
                  <a:pt x="1323" y="61"/>
                  <a:pt x="1398" y="151"/>
                  <a:pt x="1451" y="144"/>
                </a:cubicBezTo>
                <a:cubicBezTo>
                  <a:pt x="1504" y="137"/>
                  <a:pt x="1534" y="8"/>
                  <a:pt x="1587" y="8"/>
                </a:cubicBezTo>
                <a:cubicBezTo>
                  <a:pt x="1640" y="8"/>
                  <a:pt x="1704" y="76"/>
                  <a:pt x="1769" y="144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00" name="Picture 20" descr="1714-1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833438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6443663" y="1755775"/>
            <a:ext cx="1273175" cy="5102225"/>
            <a:chOff x="4958" y="1106"/>
            <a:chExt cx="802" cy="3214"/>
          </a:xfrm>
        </p:grpSpPr>
        <p:pic>
          <p:nvPicPr>
            <p:cNvPr id="20486" name="Picture 6" descr="IMG_0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1106"/>
              <a:ext cx="802" cy="3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967" y="1117"/>
              <a:ext cx="226" cy="2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5080" y="2614"/>
              <a:ext cx="454" cy="1360"/>
            </a:xfrm>
            <a:custGeom>
              <a:avLst/>
              <a:gdLst>
                <a:gd name="T0" fmla="*/ 113 w 454"/>
                <a:gd name="T1" fmla="*/ 1360 h 1360"/>
                <a:gd name="T2" fmla="*/ 23 w 454"/>
                <a:gd name="T3" fmla="*/ 1179 h 1360"/>
                <a:gd name="T4" fmla="*/ 249 w 454"/>
                <a:gd name="T5" fmla="*/ 1088 h 1360"/>
                <a:gd name="T6" fmla="*/ 68 w 454"/>
                <a:gd name="T7" fmla="*/ 861 h 1360"/>
                <a:gd name="T8" fmla="*/ 431 w 454"/>
                <a:gd name="T9" fmla="*/ 771 h 1360"/>
                <a:gd name="T10" fmla="*/ 204 w 454"/>
                <a:gd name="T11" fmla="*/ 499 h 1360"/>
                <a:gd name="T12" fmla="*/ 431 w 454"/>
                <a:gd name="T13" fmla="*/ 362 h 1360"/>
                <a:gd name="T14" fmla="*/ 295 w 454"/>
                <a:gd name="T15" fmla="*/ 181 h 1360"/>
                <a:gd name="T16" fmla="*/ 385 w 454"/>
                <a:gd name="T17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360">
                  <a:moveTo>
                    <a:pt x="113" y="1360"/>
                  </a:moveTo>
                  <a:cubicBezTo>
                    <a:pt x="56" y="1292"/>
                    <a:pt x="0" y="1224"/>
                    <a:pt x="23" y="1179"/>
                  </a:cubicBezTo>
                  <a:cubicBezTo>
                    <a:pt x="46" y="1134"/>
                    <a:pt x="242" y="1141"/>
                    <a:pt x="249" y="1088"/>
                  </a:cubicBezTo>
                  <a:cubicBezTo>
                    <a:pt x="256" y="1035"/>
                    <a:pt x="38" y="914"/>
                    <a:pt x="68" y="861"/>
                  </a:cubicBezTo>
                  <a:cubicBezTo>
                    <a:pt x="98" y="808"/>
                    <a:pt x="408" y="831"/>
                    <a:pt x="431" y="771"/>
                  </a:cubicBezTo>
                  <a:cubicBezTo>
                    <a:pt x="454" y="711"/>
                    <a:pt x="204" y="567"/>
                    <a:pt x="204" y="499"/>
                  </a:cubicBezTo>
                  <a:cubicBezTo>
                    <a:pt x="204" y="431"/>
                    <a:pt x="416" y="415"/>
                    <a:pt x="431" y="362"/>
                  </a:cubicBezTo>
                  <a:cubicBezTo>
                    <a:pt x="446" y="309"/>
                    <a:pt x="303" y="241"/>
                    <a:pt x="295" y="181"/>
                  </a:cubicBezTo>
                  <a:cubicBezTo>
                    <a:pt x="287" y="121"/>
                    <a:pt x="336" y="60"/>
                    <a:pt x="385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5065" y="1253"/>
              <a:ext cx="469" cy="1361"/>
            </a:xfrm>
            <a:custGeom>
              <a:avLst/>
              <a:gdLst>
                <a:gd name="T0" fmla="*/ 128 w 469"/>
                <a:gd name="T1" fmla="*/ 1361 h 1361"/>
                <a:gd name="T2" fmla="*/ 38 w 469"/>
                <a:gd name="T3" fmla="*/ 998 h 1361"/>
                <a:gd name="T4" fmla="*/ 355 w 469"/>
                <a:gd name="T5" fmla="*/ 998 h 1361"/>
                <a:gd name="T6" fmla="*/ 174 w 469"/>
                <a:gd name="T7" fmla="*/ 680 h 1361"/>
                <a:gd name="T8" fmla="*/ 446 w 469"/>
                <a:gd name="T9" fmla="*/ 680 h 1361"/>
                <a:gd name="T10" fmla="*/ 264 w 469"/>
                <a:gd name="T11" fmla="*/ 363 h 1361"/>
                <a:gd name="T12" fmla="*/ 446 w 469"/>
                <a:gd name="T13" fmla="*/ 272 h 1361"/>
                <a:gd name="T14" fmla="*/ 400 w 469"/>
                <a:gd name="T15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9" h="1361">
                  <a:moveTo>
                    <a:pt x="128" y="1361"/>
                  </a:moveTo>
                  <a:cubicBezTo>
                    <a:pt x="64" y="1209"/>
                    <a:pt x="0" y="1058"/>
                    <a:pt x="38" y="998"/>
                  </a:cubicBezTo>
                  <a:cubicBezTo>
                    <a:pt x="76" y="938"/>
                    <a:pt x="332" y="1051"/>
                    <a:pt x="355" y="998"/>
                  </a:cubicBezTo>
                  <a:cubicBezTo>
                    <a:pt x="378" y="945"/>
                    <a:pt x="159" y="733"/>
                    <a:pt x="174" y="680"/>
                  </a:cubicBezTo>
                  <a:cubicBezTo>
                    <a:pt x="189" y="627"/>
                    <a:pt x="431" y="733"/>
                    <a:pt x="446" y="680"/>
                  </a:cubicBezTo>
                  <a:cubicBezTo>
                    <a:pt x="461" y="627"/>
                    <a:pt x="264" y="431"/>
                    <a:pt x="264" y="363"/>
                  </a:cubicBezTo>
                  <a:cubicBezTo>
                    <a:pt x="264" y="295"/>
                    <a:pt x="423" y="333"/>
                    <a:pt x="446" y="272"/>
                  </a:cubicBezTo>
                  <a:cubicBezTo>
                    <a:pt x="469" y="211"/>
                    <a:pt x="434" y="105"/>
                    <a:pt x="400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6479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525145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ochy_60925_Karaoke_BI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6597650"/>
            <a:ext cx="18891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12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9634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buNone/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крупнейшие международные комплексные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соревнования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современности, которые проводятся каждые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90000"/>
              </a:lnSpc>
              <a:buNone/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>
              <a:buFont typeface="Arial" charset="0"/>
              <a:buNone/>
            </a:pP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40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40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 algn="ctr">
              <a:buFont typeface="Arial" charset="0"/>
              <a:buNone/>
            </a:pPr>
            <a:endParaRPr lang="ru-RU" sz="4000" b="1" dirty="0" smtClean="0">
              <a:solidFill>
                <a:srgbClr val="0D1DB3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40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365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sz="6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spc="300" dirty="0">
                <a:solidFill>
                  <a:srgbClr val="FF0000"/>
                </a:solidFill>
                <a:latin typeface="Monotype Corsiva" pitchFamily="66" charset="0"/>
              </a:rPr>
              <a:t>Олимпийские игры</a:t>
            </a:r>
            <a:r>
              <a:rPr lang="en-US" sz="6600" b="1" i="1" spc="3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b="1" i="1" spc="300" dirty="0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lang="ru-RU" sz="6600" i="1" spc="3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57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428736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Первые Олимпийские игры в Древней Греции состоялись в 776 году до н. э. в городе Олимпии</a:t>
            </a:r>
            <a:endParaRPr kumimoji="0" lang="ru-RU" sz="60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8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C:\Users\KochkonyanMR\Desktop\Новая папка\Др. 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ерта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ochkonyanMR\Desktop\Новая папка\Др. Грец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97" y="-245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51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3" descr="C:\Users\KochkonyanMR\Desktop\Новая папка\др Греч стади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9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75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14554"/>
            <a:ext cx="3995738" cy="3500462"/>
          </a:xfrm>
        </p:spPr>
        <p:txBody>
          <a:bodyPr>
            <a:normAutofit/>
          </a:bodyPr>
          <a:lstStyle/>
          <a:p>
            <a:r>
              <a:rPr lang="ru-RU" sz="4000" b="1" i="1" dirty="0"/>
              <a:t>Награждение победителей Олимпийских игр – </a:t>
            </a:r>
            <a:br>
              <a:rPr lang="ru-RU" sz="4000" b="1" i="1" dirty="0"/>
            </a:br>
            <a:r>
              <a:rPr lang="ru-RU" sz="4000" b="1" i="1" dirty="0" err="1"/>
              <a:t>олимпиоников</a:t>
            </a:r>
            <a:endParaRPr lang="ru-RU" sz="4000" b="1" i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88913"/>
            <a:ext cx="48974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2636838"/>
            <a:ext cx="2879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rgbClr val="C00000"/>
              </a:solidFill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51847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133600"/>
            <a:ext cx="4776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644900"/>
            <a:ext cx="35274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4724400"/>
            <a:ext cx="33845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85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Users\KochkonyanMR\Desktop\Новая папка\c2dcff18e3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396413" cy="7239000"/>
          </a:xfrm>
        </p:spPr>
      </p:pic>
    </p:spTree>
    <p:extLst>
      <p:ext uri="{BB962C8B-B14F-4D97-AF65-F5344CB8AC3E}">
        <p14:creationId xmlns:p14="http://schemas.microsoft.com/office/powerpoint/2010/main" val="26693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64677"/>
            <a:ext cx="756084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Олимпиады в Москве, 1980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zgrad.net/images/umor/images/fec/922b24e61e5ee7c7e959a26891528e6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80886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452635">
            <a:off x="-76762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16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99</Words>
  <Application>Microsoft Office PowerPoint</Application>
  <PresentationFormat>Экран (4:3)</PresentationFormat>
  <Paragraphs>33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Классный час </vt:lpstr>
      <vt:lpstr> Олимпийские игры - </vt:lpstr>
      <vt:lpstr>Презентация PowerPoint</vt:lpstr>
      <vt:lpstr>Презентация PowerPoint</vt:lpstr>
      <vt:lpstr>Презентация PowerPoint</vt:lpstr>
      <vt:lpstr>Награждение победителей Олимпийских игр –  олимпиоников</vt:lpstr>
      <vt:lpstr>Презентация PowerPoint</vt:lpstr>
      <vt:lpstr>Презентация PowerPoint</vt:lpstr>
      <vt:lpstr>Игры XXII Олимпиады в Москве, 1980 год</vt:lpstr>
      <vt:lpstr>XXII зимние Олимпийские игры пройдут с 7 февраля 2014 года  по 23 февраля 2014 года. </vt:lpstr>
      <vt:lpstr>Символы  олимпийских игр</vt:lpstr>
      <vt:lpstr>        Олимпийский огонь</vt:lpstr>
      <vt:lpstr>        Олимпийский флаг</vt:lpstr>
      <vt:lpstr>Талисманы Зимних Олимпийских игр  «Сочи – 2014»</vt:lpstr>
      <vt:lpstr>Презентация PowerPoint</vt:lpstr>
      <vt:lpstr>Презентация PowerPoint</vt:lpstr>
      <vt:lpstr>Схема «Факел для Олимпиады»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User</cp:lastModifiedBy>
  <cp:revision>11</cp:revision>
  <dcterms:created xsi:type="dcterms:W3CDTF">2013-08-09T11:13:16Z</dcterms:created>
  <dcterms:modified xsi:type="dcterms:W3CDTF">2013-08-09T13:25:38Z</dcterms:modified>
</cp:coreProperties>
</file>