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Понятие о причастии: общее грамматическое значение, морфологические и синтаксические признаки</a:t>
            </a:r>
            <a:r>
              <a:rPr lang="ru-RU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endParaRPr lang="ru-RU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u="sng" dirty="0" smtClean="0"/>
              <a:t>    Вывод</a:t>
            </a:r>
            <a:r>
              <a:rPr lang="ru-RU" sz="2800" u="sng" dirty="0" smtClean="0"/>
              <a:t>. Причастие может быть как главным, так и зависимым словом. В предложении выполняет функцию определения.</a:t>
            </a:r>
          </a:p>
          <a:p>
            <a:pPr>
              <a:buNone/>
            </a:pPr>
            <a:r>
              <a:rPr lang="ru-RU" sz="2800" b="1" u="sng" dirty="0" smtClean="0"/>
              <a:t>   Работа </a:t>
            </a:r>
            <a:r>
              <a:rPr lang="ru-RU" sz="2800" b="1" u="sng" dirty="0" smtClean="0"/>
              <a:t>с текстом</a:t>
            </a:r>
            <a:r>
              <a:rPr lang="ru-RU" sz="2800" i="1" dirty="0" smtClean="0"/>
              <a:t>(1)Что может услышать и увидеть человек в зимнем лесу? (2)Если у него чуткая душа, –  очень многое. (3)Он услышит музыку заснеженного леса, вальс кружащихся снежных хлопьев, шуршание  порхающих снежинок… (4)Увидит берёзки и ели, склонившиеся до самой земли, словно кружевные снежные арки. </a:t>
            </a:r>
            <a:endParaRPr lang="ru-RU" sz="2800" dirty="0" smtClean="0"/>
          </a:p>
          <a:p>
            <a:pPr>
              <a:buNone/>
            </a:pPr>
            <a:r>
              <a:rPr lang="ru-RU" sz="2800" i="1" dirty="0" smtClean="0"/>
              <a:t>   (</a:t>
            </a:r>
            <a:r>
              <a:rPr lang="ru-RU" sz="2800" i="1" dirty="0" smtClean="0"/>
              <a:t>5)Чарующая красота  мира! (6)Чарующие звуки природы! (7)Остановись  и ты перед этой небывалой  красотой, и твоя душа наполнится необыкновенной музыкой. </a:t>
            </a:r>
          </a:p>
          <a:p>
            <a:pPr>
              <a:buNone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 </a:t>
            </a:r>
            <a:r>
              <a:rPr lang="ru-RU" b="1" i="1" dirty="0" smtClean="0"/>
              <a:t>    </a:t>
            </a:r>
            <a:r>
              <a:rPr lang="ru-RU" sz="2400" dirty="0" smtClean="0"/>
              <a:t>Задания</a:t>
            </a:r>
            <a:r>
              <a:rPr lang="ru-RU" sz="2400" dirty="0" smtClean="0"/>
              <a:t>:</a:t>
            </a:r>
          </a:p>
          <a:p>
            <a:pPr>
              <a:buNone/>
            </a:pPr>
            <a:r>
              <a:rPr lang="ru-RU" sz="2400" dirty="0" smtClean="0"/>
              <a:t>    А</a:t>
            </a:r>
            <a:r>
              <a:rPr lang="ru-RU" sz="2400" dirty="0" smtClean="0"/>
              <a:t>) Докажите, что это текст. Б) Озаглавьте текст.</a:t>
            </a:r>
          </a:p>
          <a:p>
            <a:pPr>
              <a:buNone/>
            </a:pPr>
            <a:r>
              <a:rPr lang="ru-RU" sz="2400" dirty="0" smtClean="0"/>
              <a:t>    В</a:t>
            </a:r>
            <a:r>
              <a:rPr lang="ru-RU" sz="2400" dirty="0" smtClean="0"/>
              <a:t>) Укажите номера предложений, в которых употребляются причастия.</a:t>
            </a:r>
          </a:p>
          <a:p>
            <a:endParaRPr lang="ru-RU" sz="2400" dirty="0" smtClean="0"/>
          </a:p>
          <a:p>
            <a:pPr>
              <a:buNone/>
            </a:pPr>
            <a:r>
              <a:rPr lang="ru-RU" sz="2800" b="1" u="sng" dirty="0" smtClean="0"/>
              <a:t>    </a:t>
            </a:r>
            <a:r>
              <a:rPr lang="ru-RU" sz="2800" b="1" u="sng" dirty="0" smtClean="0">
                <a:solidFill>
                  <a:srgbClr val="0070C0"/>
                </a:solidFill>
              </a:rPr>
              <a:t>Рефлексия</a:t>
            </a:r>
            <a:r>
              <a:rPr lang="ru-RU" sz="2800" b="1" u="sng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r>
              <a:rPr lang="ru-RU" sz="2800" dirty="0" smtClean="0"/>
              <a:t>    Что </a:t>
            </a:r>
            <a:r>
              <a:rPr lang="ru-RU" sz="2800" u="sng" dirty="0" smtClean="0"/>
              <a:t>нового</a:t>
            </a:r>
            <a:r>
              <a:rPr lang="ru-RU" sz="2800" dirty="0" smtClean="0"/>
              <a:t> вы узнали на уроке?</a:t>
            </a:r>
          </a:p>
          <a:p>
            <a:pPr>
              <a:buNone/>
            </a:pPr>
            <a:r>
              <a:rPr lang="ru-RU" sz="2800" dirty="0" smtClean="0"/>
              <a:t>    Что </a:t>
            </a:r>
            <a:r>
              <a:rPr lang="ru-RU" sz="2800" dirty="0" smtClean="0"/>
              <a:t>из пройденного материала </a:t>
            </a:r>
            <a:r>
              <a:rPr lang="ru-RU" sz="2800" u="sng" dirty="0" smtClean="0"/>
              <a:t>удалось усвоить лучше всего</a:t>
            </a:r>
            <a:r>
              <a:rPr lang="ru-RU" sz="2800" dirty="0" smtClean="0"/>
              <a:t>?</a:t>
            </a:r>
          </a:p>
          <a:p>
            <a:pPr>
              <a:buNone/>
            </a:pPr>
            <a:r>
              <a:rPr lang="ru-RU" sz="2800" dirty="0" smtClean="0"/>
              <a:t>    Что </a:t>
            </a:r>
            <a:r>
              <a:rPr lang="ru-RU" sz="2800" dirty="0" smtClean="0"/>
              <a:t>хотели бы </a:t>
            </a:r>
            <a:r>
              <a:rPr lang="ru-RU" sz="2800" u="sng" dirty="0" smtClean="0"/>
              <a:t>ещё повторить</a:t>
            </a:r>
            <a:r>
              <a:rPr lang="ru-RU" sz="2800" dirty="0" smtClean="0"/>
              <a:t>?</a:t>
            </a:r>
          </a:p>
          <a:p>
            <a:pPr>
              <a:buNone/>
            </a:pPr>
            <a:r>
              <a:rPr lang="ru-RU" sz="2800" dirty="0" smtClean="0"/>
              <a:t>    Что </a:t>
            </a:r>
            <a:r>
              <a:rPr lang="ru-RU" sz="2800" u="sng" dirty="0" smtClean="0"/>
              <a:t>запомнилось</a:t>
            </a:r>
            <a:r>
              <a:rPr lang="ru-RU" sz="2800" dirty="0" smtClean="0"/>
              <a:t> на уроке?</a:t>
            </a:r>
          </a:p>
          <a:p>
            <a:pPr>
              <a:buNone/>
            </a:pPr>
            <a:r>
              <a:rPr lang="ru-RU" sz="2800" u="sng" dirty="0" smtClean="0"/>
              <a:t>    Каково  </a:t>
            </a:r>
            <a:r>
              <a:rPr lang="ru-RU" sz="2800" u="sng" dirty="0" smtClean="0"/>
              <a:t>ваше настроение?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None/>
            </a:pPr>
            <a:endParaRPr lang="ru-RU" sz="2800" u="sng" dirty="0" smtClean="0"/>
          </a:p>
          <a:p>
            <a:pPr>
              <a:buNone/>
            </a:pPr>
            <a:r>
              <a:rPr lang="ru-RU" sz="2800" b="1" dirty="0" smtClean="0"/>
              <a:t>       Домашнее </a:t>
            </a:r>
            <a:r>
              <a:rPr lang="ru-RU" sz="2800" b="1" dirty="0" smtClean="0"/>
              <a:t>задание: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1)  </a:t>
            </a:r>
            <a:r>
              <a:rPr lang="ru-RU" sz="2800" dirty="0" smtClean="0"/>
              <a:t>Параграф №132, упражнение 69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Причастие – это часть речи,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причастная  глаголу в образе     прилагательного.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В.И.Даль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302034470_0074-0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371850"/>
            <a:ext cx="2452982" cy="3486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008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    Внимательно </a:t>
            </a:r>
            <a:r>
              <a:rPr lang="ru-RU" b="1" dirty="0" smtClean="0"/>
              <a:t>посмотрите на слова. По какому принципу их распределили на две группы?</a:t>
            </a:r>
            <a:r>
              <a:rPr lang="ru-RU" b="1" u="sng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Прекрасный                  </a:t>
            </a:r>
            <a:r>
              <a:rPr lang="ru-RU" dirty="0" smtClean="0"/>
              <a:t>завьюжить        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Красивый                       </a:t>
            </a:r>
            <a:r>
              <a:rPr lang="ru-RU" dirty="0" smtClean="0"/>
              <a:t>удивился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Удивительный               </a:t>
            </a:r>
            <a:r>
              <a:rPr lang="ru-RU" dirty="0" smtClean="0"/>
              <a:t>морозить                              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cap="all" dirty="0" smtClean="0"/>
              <a:t> </a:t>
            </a:r>
            <a:r>
              <a:rPr lang="ru-RU" dirty="0" smtClean="0"/>
              <a:t> </a:t>
            </a:r>
            <a:r>
              <a:rPr lang="ru-RU" b="1" cap="all" dirty="0" smtClean="0"/>
              <a:t>                              				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r>
              <a:rPr lang="ru-RU" u="sng" dirty="0" smtClean="0"/>
              <a:t> </a:t>
            </a:r>
            <a:r>
              <a:rPr lang="ru-RU" b="1" u="sng" dirty="0" smtClean="0"/>
              <a:t>Определите морфологические признаки.</a:t>
            </a:r>
            <a:endParaRPr lang="ru-RU" dirty="0" smtClean="0"/>
          </a:p>
          <a:p>
            <a:r>
              <a:rPr lang="ru-RU" u="sng" dirty="0" smtClean="0"/>
              <a:t>Удивительный </a:t>
            </a:r>
            <a:r>
              <a:rPr lang="ru-RU" dirty="0" smtClean="0"/>
              <a:t>( род, число , падеж)</a:t>
            </a:r>
          </a:p>
          <a:p>
            <a:r>
              <a:rPr lang="ru-RU" u="sng" dirty="0" smtClean="0"/>
              <a:t>Удивился (вид, время)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b="1" u="sng" dirty="0" smtClean="0"/>
              <a:t>Составьте словосочетание со словами </a:t>
            </a:r>
            <a:r>
              <a:rPr lang="ru-RU" i="1" dirty="0" smtClean="0"/>
              <a:t>удивительный, удивился.</a:t>
            </a:r>
            <a:r>
              <a:rPr lang="ru-RU" b="1" u="sng" dirty="0" smtClean="0"/>
              <a:t> Определите главное и зависимое слово. Если ввести данные слова в предложение, какова их синтаксическая роль?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u="sng" dirty="0" smtClean="0"/>
              <a:t>Проблемная задача №1</a:t>
            </a:r>
            <a:r>
              <a:rPr lang="ru-RU" b="1" dirty="0" smtClean="0"/>
              <a:t>. </a:t>
            </a:r>
          </a:p>
          <a:p>
            <a:pPr>
              <a:buNone/>
            </a:pPr>
            <a:r>
              <a:rPr lang="ru-RU" sz="2800" dirty="0" smtClean="0"/>
              <a:t>   А</a:t>
            </a:r>
            <a:r>
              <a:rPr lang="ru-RU" sz="2800" dirty="0" smtClean="0"/>
              <a:t>)</a:t>
            </a:r>
            <a:r>
              <a:rPr lang="ru-RU" dirty="0" smtClean="0"/>
              <a:t> </a:t>
            </a:r>
            <a:r>
              <a:rPr lang="ru-RU" sz="2800" dirty="0" smtClean="0"/>
              <a:t>Перед вами предмет (снежинка). Определите его признаки. С помощью какой части речи вы это сделали?</a:t>
            </a:r>
          </a:p>
          <a:p>
            <a:pPr>
              <a:buNone/>
            </a:pPr>
            <a:r>
              <a:rPr lang="ru-RU" sz="2800" dirty="0" smtClean="0"/>
              <a:t>    Белая</a:t>
            </a:r>
            <a:r>
              <a:rPr lang="ru-RU" sz="2800" dirty="0" smtClean="0"/>
              <a:t>, красивая, холодная – прилагательное</a:t>
            </a:r>
          </a:p>
          <a:p>
            <a:pPr>
              <a:buNone/>
            </a:pPr>
            <a:r>
              <a:rPr lang="ru-RU" sz="2800" dirty="0" smtClean="0"/>
              <a:t>   Б</a:t>
            </a:r>
            <a:r>
              <a:rPr lang="ru-RU" sz="2800" dirty="0" smtClean="0"/>
              <a:t>) Приведите  предмет в действие. Запишите глаголы, обозначающие эти действия</a:t>
            </a:r>
          </a:p>
          <a:p>
            <a:pPr>
              <a:buNone/>
            </a:pPr>
            <a:r>
              <a:rPr lang="ru-RU" sz="2800" dirty="0" smtClean="0"/>
              <a:t>   летит </a:t>
            </a:r>
            <a:r>
              <a:rPr lang="ru-RU" sz="2800" dirty="0" smtClean="0"/>
              <a:t>- летящая, </a:t>
            </a:r>
          </a:p>
          <a:p>
            <a:pPr>
              <a:buNone/>
            </a:pPr>
            <a:r>
              <a:rPr lang="ru-RU" sz="2800" dirty="0" smtClean="0"/>
              <a:t>   п</a:t>
            </a:r>
            <a:r>
              <a:rPr lang="ru-RU" sz="2800" dirty="0" smtClean="0"/>
              <a:t>адает </a:t>
            </a:r>
            <a:r>
              <a:rPr lang="ru-RU" sz="2800" dirty="0" smtClean="0"/>
              <a:t>- падающая</a:t>
            </a:r>
          </a:p>
          <a:p>
            <a:pPr>
              <a:buNone/>
            </a:pPr>
            <a:r>
              <a:rPr lang="ru-RU" sz="2800" dirty="0" smtClean="0"/>
              <a:t>   упала </a:t>
            </a:r>
            <a:r>
              <a:rPr lang="ru-RU" sz="2800" dirty="0" smtClean="0"/>
              <a:t>– упавшая</a:t>
            </a:r>
          </a:p>
          <a:p>
            <a:pPr>
              <a:buNone/>
            </a:pPr>
            <a:r>
              <a:rPr lang="ru-RU" sz="2800" dirty="0" smtClean="0"/>
              <a:t>   Определите </a:t>
            </a:r>
            <a:r>
              <a:rPr lang="ru-RU" sz="2800" dirty="0" smtClean="0"/>
              <a:t>признак предмета по совершаемому действию. Определите время.</a:t>
            </a:r>
          </a:p>
          <a:p>
            <a:endParaRPr lang="ru-RU" sz="2800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av-14519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3581400"/>
            <a:ext cx="167640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Причастие </a:t>
            </a:r>
            <a:r>
              <a:rPr lang="ru-RU" dirty="0" smtClean="0"/>
              <a:t>обозначает </a:t>
            </a:r>
          </a:p>
          <a:p>
            <a:pPr>
              <a:buNone/>
            </a:pPr>
            <a:r>
              <a:rPr lang="ru-RU" dirty="0" smtClean="0"/>
              <a:t>   признак </a:t>
            </a:r>
            <a:r>
              <a:rPr lang="ru-RU" dirty="0" smtClean="0"/>
              <a:t>предмета по действию и отвечает на вопросы: какой? какая? какие?  Признак по действию может проявляться во времени(настоящем, прошедшем).</a:t>
            </a:r>
          </a:p>
          <a:p>
            <a:pPr>
              <a:buNone/>
            </a:pPr>
            <a:r>
              <a:rPr lang="ru-RU" b="1" u="sng" dirty="0" smtClean="0"/>
              <a:t>   Проблемная </a:t>
            </a:r>
            <a:r>
              <a:rPr lang="ru-RU" b="1" u="sng" dirty="0" smtClean="0"/>
              <a:t>задача№2.</a:t>
            </a:r>
            <a:endParaRPr lang="ru-RU" u="sng" dirty="0" smtClean="0"/>
          </a:p>
          <a:p>
            <a:pPr>
              <a:buNone/>
            </a:pPr>
            <a:r>
              <a:rPr lang="ru-RU" dirty="0" smtClean="0"/>
              <a:t>   От </a:t>
            </a:r>
            <a:r>
              <a:rPr lang="ru-RU" dirty="0" smtClean="0"/>
              <a:t>каких глаголов образовались 2 последних причастия?</a:t>
            </a:r>
          </a:p>
          <a:p>
            <a:pPr>
              <a:buNone/>
            </a:pPr>
            <a:r>
              <a:rPr lang="ru-RU" dirty="0" smtClean="0"/>
              <a:t>   п</a:t>
            </a:r>
            <a:r>
              <a:rPr lang="ru-RU" dirty="0" smtClean="0"/>
              <a:t>а</a:t>
            </a:r>
            <a:r>
              <a:rPr lang="ru-RU" dirty="0" smtClean="0"/>
              <a:t>дать</a:t>
            </a:r>
            <a:r>
              <a:rPr lang="ru-RU" dirty="0" smtClean="0"/>
              <a:t>, упасть</a:t>
            </a:r>
          </a:p>
          <a:p>
            <a:pPr>
              <a:buNone/>
            </a:pPr>
            <a:r>
              <a:rPr lang="ru-RU" dirty="0" smtClean="0"/>
              <a:t>   Чем </a:t>
            </a:r>
            <a:r>
              <a:rPr lang="ru-RU" dirty="0" smtClean="0"/>
              <a:t>отличаются глаголы?</a:t>
            </a:r>
          </a:p>
          <a:p>
            <a:pPr>
              <a:buNone/>
            </a:pPr>
            <a:r>
              <a:rPr lang="ru-RU" dirty="0" smtClean="0"/>
              <a:t>   видом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pPr>
              <a:buNone/>
            </a:pPr>
            <a:r>
              <a:rPr lang="ru-RU" u="sng" dirty="0" smtClean="0"/>
              <a:t>   Вывод</a:t>
            </a:r>
            <a:r>
              <a:rPr lang="ru-RU" u="sng" dirty="0" smtClean="0"/>
              <a:t>:</a:t>
            </a:r>
          </a:p>
          <a:p>
            <a:pPr>
              <a:buNone/>
            </a:pPr>
            <a:r>
              <a:rPr lang="ru-RU" dirty="0" smtClean="0"/>
              <a:t>   Причастия </a:t>
            </a:r>
            <a:r>
              <a:rPr lang="ru-RU" dirty="0" smtClean="0"/>
              <a:t>бывают совершенного и несовершенного вида. Образуются от глаголов совершенного и несовершенного вида.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Какой </a:t>
            </a:r>
            <a:r>
              <a:rPr lang="ru-RU" dirty="0" smtClean="0"/>
              <a:t>вывод мы можем сделать на данном этапе?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/>
              <a:t>(совмещают признаки прилагательного </a:t>
            </a:r>
            <a:r>
              <a:rPr lang="ru-RU" dirty="0" smtClean="0"/>
              <a:t>и глагола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00800"/>
          </a:xfrm>
        </p:spPr>
        <p:txBody>
          <a:bodyPr/>
          <a:lstStyle/>
          <a:p>
            <a:pPr>
              <a:buNone/>
            </a:pPr>
            <a:r>
              <a:rPr lang="ru-RU" b="1" u="sng" dirty="0" smtClean="0"/>
              <a:t>   Проблемная </a:t>
            </a:r>
            <a:r>
              <a:rPr lang="ru-RU" b="1" u="sng" dirty="0" smtClean="0"/>
              <a:t>задача№3</a:t>
            </a:r>
          </a:p>
          <a:p>
            <a:pPr>
              <a:buNone/>
            </a:pPr>
            <a:r>
              <a:rPr lang="ru-RU" dirty="0" smtClean="0"/>
              <a:t>   А</a:t>
            </a:r>
            <a:r>
              <a:rPr lang="ru-RU" dirty="0" smtClean="0"/>
              <a:t>) Записать предложения:</a:t>
            </a:r>
          </a:p>
          <a:p>
            <a:pPr>
              <a:buNone/>
            </a:pPr>
            <a:r>
              <a:rPr lang="ru-RU" i="1" dirty="0" smtClean="0"/>
              <a:t>   Снег</a:t>
            </a:r>
            <a:r>
              <a:rPr lang="ru-RU" i="1" dirty="0" smtClean="0"/>
              <a:t>, засыпавший дом, скрипел под ногами.</a:t>
            </a:r>
          </a:p>
          <a:p>
            <a:pPr>
              <a:buNone/>
            </a:pPr>
            <a:r>
              <a:rPr lang="ru-RU" i="1" dirty="0" smtClean="0"/>
              <a:t>   За </a:t>
            </a:r>
            <a:r>
              <a:rPr lang="ru-RU" i="1" dirty="0" smtClean="0"/>
              <a:t>деревьями виднелся дом, засыпанный снегом.</a:t>
            </a:r>
          </a:p>
          <a:p>
            <a:pPr>
              <a:buNone/>
            </a:pPr>
            <a:r>
              <a:rPr lang="ru-RU" dirty="0" smtClean="0"/>
              <a:t>   Б</a:t>
            </a:r>
            <a:r>
              <a:rPr lang="ru-RU" dirty="0" smtClean="0"/>
              <a:t>) В каком предложении предмет сам совершил действие, а в каком над предметом производят действие?</a:t>
            </a:r>
          </a:p>
          <a:p>
            <a:pPr>
              <a:buNone/>
            </a:pPr>
            <a:r>
              <a:rPr lang="ru-RU" dirty="0" smtClean="0"/>
              <a:t>   В</a:t>
            </a:r>
            <a:r>
              <a:rPr lang="ru-RU" dirty="0" smtClean="0"/>
              <a:t>) Из какого полного причастия можно образовать краткую форму?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   Вывод</a:t>
            </a:r>
            <a:r>
              <a:rPr lang="ru-RU" sz="2800" dirty="0" smtClean="0"/>
              <a:t>:</a:t>
            </a:r>
          </a:p>
          <a:p>
            <a:pPr>
              <a:buNone/>
            </a:pPr>
            <a:r>
              <a:rPr lang="ru-RU" sz="2800" dirty="0" smtClean="0"/>
              <a:t>   Причастия </a:t>
            </a:r>
            <a:r>
              <a:rPr lang="ru-RU" sz="2800" dirty="0" smtClean="0"/>
              <a:t>бывают </a:t>
            </a:r>
            <a:r>
              <a:rPr lang="ru-RU" sz="2800" dirty="0" smtClean="0">
                <a:solidFill>
                  <a:srgbClr val="FF0000"/>
                </a:solidFill>
              </a:rPr>
              <a:t>действительные и страдательные. </a:t>
            </a:r>
            <a:r>
              <a:rPr lang="ru-RU" sz="2800" dirty="0" smtClean="0"/>
              <a:t>Действительные причастия обозначают признак, возникший в результате действия самого предмета. Страдательные – обозначают признак, возникший под действием другого предмета. Страдательные причастия имеют краткую форму.</a:t>
            </a:r>
          </a:p>
          <a:p>
            <a:pPr>
              <a:buNone/>
            </a:pPr>
            <a:r>
              <a:rPr lang="ru-RU" sz="2800" b="1" u="sng" dirty="0" smtClean="0"/>
              <a:t>   Проблемная </a:t>
            </a:r>
            <a:r>
              <a:rPr lang="ru-RU" sz="2800" b="1" u="sng" dirty="0" smtClean="0"/>
              <a:t>задача№4</a:t>
            </a:r>
          </a:p>
          <a:p>
            <a:pPr>
              <a:buNone/>
            </a:pPr>
            <a:r>
              <a:rPr lang="ru-RU" sz="2800" dirty="0" smtClean="0"/>
              <a:t>   Из  </a:t>
            </a:r>
            <a:r>
              <a:rPr lang="ru-RU" sz="2800" dirty="0" smtClean="0"/>
              <a:t>предложения выписать словосочетания с причастием. Определить главное и зависимое слово, синтаксическую роль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i="1" dirty="0" smtClean="0"/>
              <a:t>Падающие хлопьями снежинки вызывают восторг.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483</Words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Понятие о причастии: общее грамматическое значение, морфологические и синтаксические признаки.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о причастии: общее грамматическое значение, морфологические и синтаксические признаки.</dc:title>
  <dc:creator>userr</dc:creator>
  <cp:lastModifiedBy>userr</cp:lastModifiedBy>
  <cp:revision>15</cp:revision>
  <dcterms:created xsi:type="dcterms:W3CDTF">2013-09-18T11:45:23Z</dcterms:created>
  <dcterms:modified xsi:type="dcterms:W3CDTF">2013-09-21T14:23:10Z</dcterms:modified>
</cp:coreProperties>
</file>