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6E864-F6E7-4745-93D2-3D159E24234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188D84-8F29-4C38-A1EC-6E2CBF6F12AD}">
      <dgm:prSet phldrT="[Текст]"/>
      <dgm:spPr/>
      <dgm:t>
        <a:bodyPr/>
        <a:lstStyle/>
        <a:p>
          <a:r>
            <a:rPr lang="ru-RU" dirty="0" smtClean="0"/>
            <a:t>Класс Земноводные</a:t>
          </a:r>
          <a:endParaRPr lang="ru-RU" dirty="0"/>
        </a:p>
      </dgm:t>
    </dgm:pt>
    <dgm:pt modelId="{4170DDA8-0956-4B9C-AF9B-69B32BE876C7}" type="parTrans" cxnId="{32DBD3D2-A874-4936-9B67-71E1E7F69E18}">
      <dgm:prSet/>
      <dgm:spPr/>
      <dgm:t>
        <a:bodyPr/>
        <a:lstStyle/>
        <a:p>
          <a:endParaRPr lang="ru-RU"/>
        </a:p>
      </dgm:t>
    </dgm:pt>
    <dgm:pt modelId="{7CC9F0ED-3C00-431B-A2FD-433FA86E625B}" type="sibTrans" cxnId="{32DBD3D2-A874-4936-9B67-71E1E7F69E18}">
      <dgm:prSet/>
      <dgm:spPr/>
      <dgm:t>
        <a:bodyPr/>
        <a:lstStyle/>
        <a:p>
          <a:endParaRPr lang="ru-RU"/>
        </a:p>
      </dgm:t>
    </dgm:pt>
    <dgm:pt modelId="{880FFE4F-5ACF-4FFA-BF8E-D518C4D026A9}">
      <dgm:prSet phldrT="[Текст]"/>
      <dgm:spPr/>
      <dgm:t>
        <a:bodyPr/>
        <a:lstStyle/>
        <a:p>
          <a:r>
            <a:rPr lang="ru-RU" dirty="0" smtClean="0"/>
            <a:t>Отряд Безногие</a:t>
          </a:r>
          <a:endParaRPr lang="ru-RU" dirty="0"/>
        </a:p>
      </dgm:t>
    </dgm:pt>
    <dgm:pt modelId="{CE80B4C9-839D-45C2-878C-A424D0D13BD1}" type="parTrans" cxnId="{554D641A-6815-480A-8DAC-29DDA9A4FF8E}">
      <dgm:prSet/>
      <dgm:spPr/>
      <dgm:t>
        <a:bodyPr/>
        <a:lstStyle/>
        <a:p>
          <a:endParaRPr lang="ru-RU"/>
        </a:p>
      </dgm:t>
    </dgm:pt>
    <dgm:pt modelId="{87EC8D6F-E9AA-4586-9A82-52C7C0545B3F}" type="sibTrans" cxnId="{554D641A-6815-480A-8DAC-29DDA9A4FF8E}">
      <dgm:prSet/>
      <dgm:spPr/>
      <dgm:t>
        <a:bodyPr/>
        <a:lstStyle/>
        <a:p>
          <a:endParaRPr lang="ru-RU"/>
        </a:p>
      </dgm:t>
    </dgm:pt>
    <dgm:pt modelId="{250948A8-5DE6-47E4-B098-D58EF7A521C6}">
      <dgm:prSet phldrT="[Текст]"/>
      <dgm:spPr/>
      <dgm:t>
        <a:bodyPr/>
        <a:lstStyle/>
        <a:p>
          <a:r>
            <a:rPr lang="ru-RU" dirty="0" smtClean="0"/>
            <a:t>Отряд Бесхвостые</a:t>
          </a:r>
          <a:endParaRPr lang="ru-RU" dirty="0"/>
        </a:p>
      </dgm:t>
    </dgm:pt>
    <dgm:pt modelId="{369D2D5E-3CB7-4A98-BC8B-8200A4FECB1E}" type="parTrans" cxnId="{801B6C2C-95E3-492A-BC3D-4DD71AF8BFA8}">
      <dgm:prSet/>
      <dgm:spPr/>
      <dgm:t>
        <a:bodyPr/>
        <a:lstStyle/>
        <a:p>
          <a:endParaRPr lang="ru-RU"/>
        </a:p>
      </dgm:t>
    </dgm:pt>
    <dgm:pt modelId="{DDF7CB3A-DB06-412E-A4C6-048B259A46DA}" type="sibTrans" cxnId="{801B6C2C-95E3-492A-BC3D-4DD71AF8BFA8}">
      <dgm:prSet/>
      <dgm:spPr/>
      <dgm:t>
        <a:bodyPr/>
        <a:lstStyle/>
        <a:p>
          <a:endParaRPr lang="ru-RU"/>
        </a:p>
      </dgm:t>
    </dgm:pt>
    <dgm:pt modelId="{907A82BA-D667-431B-82E7-A1A27D46901D}">
      <dgm:prSet phldrT="[Текст]"/>
      <dgm:spPr/>
      <dgm:t>
        <a:bodyPr/>
        <a:lstStyle/>
        <a:p>
          <a:r>
            <a:rPr lang="ru-RU" dirty="0" smtClean="0"/>
            <a:t>Отряд Хвостатые</a:t>
          </a:r>
          <a:endParaRPr lang="ru-RU" dirty="0"/>
        </a:p>
      </dgm:t>
    </dgm:pt>
    <dgm:pt modelId="{9E03DEC3-A5AF-4091-AC4E-3A0CA68B680E}" type="parTrans" cxnId="{3AB87940-0D90-4014-81F6-04C122E0F7E4}">
      <dgm:prSet/>
      <dgm:spPr/>
    </dgm:pt>
    <dgm:pt modelId="{F3D1850C-4340-4D36-8128-5AD9A7D41DDA}" type="sibTrans" cxnId="{3AB87940-0D90-4014-81F6-04C122E0F7E4}">
      <dgm:prSet/>
      <dgm:spPr/>
    </dgm:pt>
    <dgm:pt modelId="{BD3B631F-718B-4302-9227-4038D89FE41B}" type="pres">
      <dgm:prSet presAssocID="{1D96E864-F6E7-4745-93D2-3D159E2423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CF5683-9532-45FB-A429-B48C12E5EA4A}" type="pres">
      <dgm:prSet presAssocID="{94188D84-8F29-4C38-A1EC-6E2CBF6F12AD}" presName="hierRoot1" presStyleCnt="0"/>
      <dgm:spPr/>
    </dgm:pt>
    <dgm:pt modelId="{44219176-BEDB-45F0-9D10-BEE7FE2F810E}" type="pres">
      <dgm:prSet presAssocID="{94188D84-8F29-4C38-A1EC-6E2CBF6F12AD}" presName="composite" presStyleCnt="0"/>
      <dgm:spPr/>
    </dgm:pt>
    <dgm:pt modelId="{C484AA60-0529-40AD-8EAC-BE89A3428CB4}" type="pres">
      <dgm:prSet presAssocID="{94188D84-8F29-4C38-A1EC-6E2CBF6F12AD}" presName="background" presStyleLbl="node0" presStyleIdx="0" presStyleCnt="1"/>
      <dgm:spPr/>
    </dgm:pt>
    <dgm:pt modelId="{49DFCB59-BF14-4394-A18C-A13DC5DA019F}" type="pres">
      <dgm:prSet presAssocID="{94188D84-8F29-4C38-A1EC-6E2CBF6F12A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153132-2FF5-42A7-BE3E-AC1944EDA727}" type="pres">
      <dgm:prSet presAssocID="{94188D84-8F29-4C38-A1EC-6E2CBF6F12AD}" presName="hierChild2" presStyleCnt="0"/>
      <dgm:spPr/>
    </dgm:pt>
    <dgm:pt modelId="{3BA78640-D56E-4BD4-8C60-F3A75789544E}" type="pres">
      <dgm:prSet presAssocID="{CE80B4C9-839D-45C2-878C-A424D0D13BD1}" presName="Name10" presStyleLbl="parChTrans1D2" presStyleIdx="0" presStyleCnt="3"/>
      <dgm:spPr/>
      <dgm:t>
        <a:bodyPr/>
        <a:lstStyle/>
        <a:p>
          <a:endParaRPr lang="ru-RU"/>
        </a:p>
      </dgm:t>
    </dgm:pt>
    <dgm:pt modelId="{2A19D91B-26AF-4554-8F98-7555BB976371}" type="pres">
      <dgm:prSet presAssocID="{880FFE4F-5ACF-4FFA-BF8E-D518C4D026A9}" presName="hierRoot2" presStyleCnt="0"/>
      <dgm:spPr/>
    </dgm:pt>
    <dgm:pt modelId="{C3D52528-15B4-4961-8E42-969EEA9FC7B8}" type="pres">
      <dgm:prSet presAssocID="{880FFE4F-5ACF-4FFA-BF8E-D518C4D026A9}" presName="composite2" presStyleCnt="0"/>
      <dgm:spPr/>
    </dgm:pt>
    <dgm:pt modelId="{BE468FC7-F7A6-4DD5-8B99-96A5658C86D1}" type="pres">
      <dgm:prSet presAssocID="{880FFE4F-5ACF-4FFA-BF8E-D518C4D026A9}" presName="background2" presStyleLbl="node2" presStyleIdx="0" presStyleCnt="3"/>
      <dgm:spPr/>
    </dgm:pt>
    <dgm:pt modelId="{9D8B8DA2-733D-484A-9CC3-B03575C9CD75}" type="pres">
      <dgm:prSet presAssocID="{880FFE4F-5ACF-4FFA-BF8E-D518C4D026A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0EA02C-CA54-4A71-B12D-E63D4D5D39B9}" type="pres">
      <dgm:prSet presAssocID="{880FFE4F-5ACF-4FFA-BF8E-D518C4D026A9}" presName="hierChild3" presStyleCnt="0"/>
      <dgm:spPr/>
    </dgm:pt>
    <dgm:pt modelId="{F459882C-EF4E-42AE-8496-08A995F670EA}" type="pres">
      <dgm:prSet presAssocID="{369D2D5E-3CB7-4A98-BC8B-8200A4FECB1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8D459F9-CE46-426E-8C14-C494A5BA20B8}" type="pres">
      <dgm:prSet presAssocID="{250948A8-5DE6-47E4-B098-D58EF7A521C6}" presName="hierRoot2" presStyleCnt="0"/>
      <dgm:spPr/>
    </dgm:pt>
    <dgm:pt modelId="{68B07BFB-83D7-4756-84A2-735E020EB935}" type="pres">
      <dgm:prSet presAssocID="{250948A8-5DE6-47E4-B098-D58EF7A521C6}" presName="composite2" presStyleCnt="0"/>
      <dgm:spPr/>
    </dgm:pt>
    <dgm:pt modelId="{5F5EE686-7615-4461-98B9-A31F9BBBE923}" type="pres">
      <dgm:prSet presAssocID="{250948A8-5DE6-47E4-B098-D58EF7A521C6}" presName="background2" presStyleLbl="node2" presStyleIdx="1" presStyleCnt="3"/>
      <dgm:spPr/>
    </dgm:pt>
    <dgm:pt modelId="{3D8D76FD-CB54-431B-844A-2E3B2462A4D0}" type="pres">
      <dgm:prSet presAssocID="{250948A8-5DE6-47E4-B098-D58EF7A521C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10BB7D-7B1C-444F-9472-6E6E4416BB1B}" type="pres">
      <dgm:prSet presAssocID="{250948A8-5DE6-47E4-B098-D58EF7A521C6}" presName="hierChild3" presStyleCnt="0"/>
      <dgm:spPr/>
    </dgm:pt>
    <dgm:pt modelId="{71E8CFDB-927E-434F-8A51-5A3BD4DB7C28}" type="pres">
      <dgm:prSet presAssocID="{9E03DEC3-A5AF-4091-AC4E-3A0CA68B680E}" presName="Name10" presStyleLbl="parChTrans1D2" presStyleIdx="2" presStyleCnt="3"/>
      <dgm:spPr/>
    </dgm:pt>
    <dgm:pt modelId="{7CD6BBF0-054D-49E9-B3C5-439E11FD38AC}" type="pres">
      <dgm:prSet presAssocID="{907A82BA-D667-431B-82E7-A1A27D46901D}" presName="hierRoot2" presStyleCnt="0"/>
      <dgm:spPr/>
    </dgm:pt>
    <dgm:pt modelId="{DCDBDAF5-EB1D-4955-B69B-23988FA08D20}" type="pres">
      <dgm:prSet presAssocID="{907A82BA-D667-431B-82E7-A1A27D46901D}" presName="composite2" presStyleCnt="0"/>
      <dgm:spPr/>
    </dgm:pt>
    <dgm:pt modelId="{3A550A51-CEF9-4865-93E8-B4FDE8A44AC6}" type="pres">
      <dgm:prSet presAssocID="{907A82BA-D667-431B-82E7-A1A27D46901D}" presName="background2" presStyleLbl="node2" presStyleIdx="2" presStyleCnt="3"/>
      <dgm:spPr/>
    </dgm:pt>
    <dgm:pt modelId="{95674E03-A6AB-429C-B54A-9195D265104E}" type="pres">
      <dgm:prSet presAssocID="{907A82BA-D667-431B-82E7-A1A27D46901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3FB1FE-B710-40E7-81C7-93E7382BC587}" type="pres">
      <dgm:prSet presAssocID="{907A82BA-D667-431B-82E7-A1A27D46901D}" presName="hierChild3" presStyleCnt="0"/>
      <dgm:spPr/>
    </dgm:pt>
  </dgm:ptLst>
  <dgm:cxnLst>
    <dgm:cxn modelId="{554D641A-6815-480A-8DAC-29DDA9A4FF8E}" srcId="{94188D84-8F29-4C38-A1EC-6E2CBF6F12AD}" destId="{880FFE4F-5ACF-4FFA-BF8E-D518C4D026A9}" srcOrd="0" destOrd="0" parTransId="{CE80B4C9-839D-45C2-878C-A424D0D13BD1}" sibTransId="{87EC8D6F-E9AA-4586-9A82-52C7C0545B3F}"/>
    <dgm:cxn modelId="{304BF7A9-DF70-4603-9E60-11799BCE37F8}" type="presOf" srcId="{1D96E864-F6E7-4745-93D2-3D159E242348}" destId="{BD3B631F-718B-4302-9227-4038D89FE41B}" srcOrd="0" destOrd="0" presId="urn:microsoft.com/office/officeart/2005/8/layout/hierarchy1"/>
    <dgm:cxn modelId="{2F557DF3-C1FF-4B44-8FEC-404EA6A4D329}" type="presOf" srcId="{880FFE4F-5ACF-4FFA-BF8E-D518C4D026A9}" destId="{9D8B8DA2-733D-484A-9CC3-B03575C9CD75}" srcOrd="0" destOrd="0" presId="urn:microsoft.com/office/officeart/2005/8/layout/hierarchy1"/>
    <dgm:cxn modelId="{E213971F-AD53-4FE7-8442-767C0786BFA1}" type="presOf" srcId="{907A82BA-D667-431B-82E7-A1A27D46901D}" destId="{95674E03-A6AB-429C-B54A-9195D265104E}" srcOrd="0" destOrd="0" presId="urn:microsoft.com/office/officeart/2005/8/layout/hierarchy1"/>
    <dgm:cxn modelId="{801B6C2C-95E3-492A-BC3D-4DD71AF8BFA8}" srcId="{94188D84-8F29-4C38-A1EC-6E2CBF6F12AD}" destId="{250948A8-5DE6-47E4-B098-D58EF7A521C6}" srcOrd="1" destOrd="0" parTransId="{369D2D5E-3CB7-4A98-BC8B-8200A4FECB1E}" sibTransId="{DDF7CB3A-DB06-412E-A4C6-048B259A46DA}"/>
    <dgm:cxn modelId="{32DBD3D2-A874-4936-9B67-71E1E7F69E18}" srcId="{1D96E864-F6E7-4745-93D2-3D159E242348}" destId="{94188D84-8F29-4C38-A1EC-6E2CBF6F12AD}" srcOrd="0" destOrd="0" parTransId="{4170DDA8-0956-4B9C-AF9B-69B32BE876C7}" sibTransId="{7CC9F0ED-3C00-431B-A2FD-433FA86E625B}"/>
    <dgm:cxn modelId="{7A2BC4CC-BB41-496B-92F9-F3DD9A897B89}" type="presOf" srcId="{369D2D5E-3CB7-4A98-BC8B-8200A4FECB1E}" destId="{F459882C-EF4E-42AE-8496-08A995F670EA}" srcOrd="0" destOrd="0" presId="urn:microsoft.com/office/officeart/2005/8/layout/hierarchy1"/>
    <dgm:cxn modelId="{154BAB68-87D1-4E5C-8F35-76F691FD29A8}" type="presOf" srcId="{250948A8-5DE6-47E4-B098-D58EF7A521C6}" destId="{3D8D76FD-CB54-431B-844A-2E3B2462A4D0}" srcOrd="0" destOrd="0" presId="urn:microsoft.com/office/officeart/2005/8/layout/hierarchy1"/>
    <dgm:cxn modelId="{3C799993-D560-4046-990A-F305E0F8F2AF}" type="presOf" srcId="{9E03DEC3-A5AF-4091-AC4E-3A0CA68B680E}" destId="{71E8CFDB-927E-434F-8A51-5A3BD4DB7C28}" srcOrd="0" destOrd="0" presId="urn:microsoft.com/office/officeart/2005/8/layout/hierarchy1"/>
    <dgm:cxn modelId="{3AB87940-0D90-4014-81F6-04C122E0F7E4}" srcId="{94188D84-8F29-4C38-A1EC-6E2CBF6F12AD}" destId="{907A82BA-D667-431B-82E7-A1A27D46901D}" srcOrd="2" destOrd="0" parTransId="{9E03DEC3-A5AF-4091-AC4E-3A0CA68B680E}" sibTransId="{F3D1850C-4340-4D36-8128-5AD9A7D41DDA}"/>
    <dgm:cxn modelId="{61AB519F-2654-463B-9055-ED6870E023D1}" type="presOf" srcId="{CE80B4C9-839D-45C2-878C-A424D0D13BD1}" destId="{3BA78640-D56E-4BD4-8C60-F3A75789544E}" srcOrd="0" destOrd="0" presId="urn:microsoft.com/office/officeart/2005/8/layout/hierarchy1"/>
    <dgm:cxn modelId="{B55C0C47-FD8E-425A-A941-04E8D293FD47}" type="presOf" srcId="{94188D84-8F29-4C38-A1EC-6E2CBF6F12AD}" destId="{49DFCB59-BF14-4394-A18C-A13DC5DA019F}" srcOrd="0" destOrd="0" presId="urn:microsoft.com/office/officeart/2005/8/layout/hierarchy1"/>
    <dgm:cxn modelId="{F4B9786E-27D4-4555-A718-B9B197F26ABB}" type="presParOf" srcId="{BD3B631F-718B-4302-9227-4038D89FE41B}" destId="{2ECF5683-9532-45FB-A429-B48C12E5EA4A}" srcOrd="0" destOrd="0" presId="urn:microsoft.com/office/officeart/2005/8/layout/hierarchy1"/>
    <dgm:cxn modelId="{AE432EA2-7965-4BB7-9019-9B334E8D1223}" type="presParOf" srcId="{2ECF5683-9532-45FB-A429-B48C12E5EA4A}" destId="{44219176-BEDB-45F0-9D10-BEE7FE2F810E}" srcOrd="0" destOrd="0" presId="urn:microsoft.com/office/officeart/2005/8/layout/hierarchy1"/>
    <dgm:cxn modelId="{3620DADE-4956-4F2C-B62B-A765F9390CCB}" type="presParOf" srcId="{44219176-BEDB-45F0-9D10-BEE7FE2F810E}" destId="{C484AA60-0529-40AD-8EAC-BE89A3428CB4}" srcOrd="0" destOrd="0" presId="urn:microsoft.com/office/officeart/2005/8/layout/hierarchy1"/>
    <dgm:cxn modelId="{6333F162-C3FF-46D1-ACAB-E20366B212D6}" type="presParOf" srcId="{44219176-BEDB-45F0-9D10-BEE7FE2F810E}" destId="{49DFCB59-BF14-4394-A18C-A13DC5DA019F}" srcOrd="1" destOrd="0" presId="urn:microsoft.com/office/officeart/2005/8/layout/hierarchy1"/>
    <dgm:cxn modelId="{F38DBA51-6F4F-412B-9D65-22618AA4A620}" type="presParOf" srcId="{2ECF5683-9532-45FB-A429-B48C12E5EA4A}" destId="{92153132-2FF5-42A7-BE3E-AC1944EDA727}" srcOrd="1" destOrd="0" presId="urn:microsoft.com/office/officeart/2005/8/layout/hierarchy1"/>
    <dgm:cxn modelId="{3FAFCE60-5B1F-4211-AAE9-B59F64578C30}" type="presParOf" srcId="{92153132-2FF5-42A7-BE3E-AC1944EDA727}" destId="{3BA78640-D56E-4BD4-8C60-F3A75789544E}" srcOrd="0" destOrd="0" presId="urn:microsoft.com/office/officeart/2005/8/layout/hierarchy1"/>
    <dgm:cxn modelId="{449DADB6-E7CF-462B-8BDC-99C67FF7862E}" type="presParOf" srcId="{92153132-2FF5-42A7-BE3E-AC1944EDA727}" destId="{2A19D91B-26AF-4554-8F98-7555BB976371}" srcOrd="1" destOrd="0" presId="urn:microsoft.com/office/officeart/2005/8/layout/hierarchy1"/>
    <dgm:cxn modelId="{A52C6250-EA58-4011-80FC-CB65627DFCE6}" type="presParOf" srcId="{2A19D91B-26AF-4554-8F98-7555BB976371}" destId="{C3D52528-15B4-4961-8E42-969EEA9FC7B8}" srcOrd="0" destOrd="0" presId="urn:microsoft.com/office/officeart/2005/8/layout/hierarchy1"/>
    <dgm:cxn modelId="{4CFFC71F-7BCF-433D-AF86-CEE5D3262DCC}" type="presParOf" srcId="{C3D52528-15B4-4961-8E42-969EEA9FC7B8}" destId="{BE468FC7-F7A6-4DD5-8B99-96A5658C86D1}" srcOrd="0" destOrd="0" presId="urn:microsoft.com/office/officeart/2005/8/layout/hierarchy1"/>
    <dgm:cxn modelId="{904335E1-A0C9-4EB7-8B18-2A423AF6C4E3}" type="presParOf" srcId="{C3D52528-15B4-4961-8E42-969EEA9FC7B8}" destId="{9D8B8DA2-733D-484A-9CC3-B03575C9CD75}" srcOrd="1" destOrd="0" presId="urn:microsoft.com/office/officeart/2005/8/layout/hierarchy1"/>
    <dgm:cxn modelId="{6BCADD09-5996-41C5-BD0F-C59809954962}" type="presParOf" srcId="{2A19D91B-26AF-4554-8F98-7555BB976371}" destId="{3B0EA02C-CA54-4A71-B12D-E63D4D5D39B9}" srcOrd="1" destOrd="0" presId="urn:microsoft.com/office/officeart/2005/8/layout/hierarchy1"/>
    <dgm:cxn modelId="{DBB223F0-E4C2-40F2-84F2-C4F3BD876744}" type="presParOf" srcId="{92153132-2FF5-42A7-BE3E-AC1944EDA727}" destId="{F459882C-EF4E-42AE-8496-08A995F670EA}" srcOrd="2" destOrd="0" presId="urn:microsoft.com/office/officeart/2005/8/layout/hierarchy1"/>
    <dgm:cxn modelId="{A370EA66-8253-4DA0-A1F3-FCCEFF7E7179}" type="presParOf" srcId="{92153132-2FF5-42A7-BE3E-AC1944EDA727}" destId="{68D459F9-CE46-426E-8C14-C494A5BA20B8}" srcOrd="3" destOrd="0" presId="urn:microsoft.com/office/officeart/2005/8/layout/hierarchy1"/>
    <dgm:cxn modelId="{36924A88-726A-4487-B9CB-9A3E318AE1E5}" type="presParOf" srcId="{68D459F9-CE46-426E-8C14-C494A5BA20B8}" destId="{68B07BFB-83D7-4756-84A2-735E020EB935}" srcOrd="0" destOrd="0" presId="urn:microsoft.com/office/officeart/2005/8/layout/hierarchy1"/>
    <dgm:cxn modelId="{614CF2E4-CAD3-455A-860A-BEE71CDABFFC}" type="presParOf" srcId="{68B07BFB-83D7-4756-84A2-735E020EB935}" destId="{5F5EE686-7615-4461-98B9-A31F9BBBE923}" srcOrd="0" destOrd="0" presId="urn:microsoft.com/office/officeart/2005/8/layout/hierarchy1"/>
    <dgm:cxn modelId="{6A0AD6CC-6B41-464E-BC7B-F7215AFD69EA}" type="presParOf" srcId="{68B07BFB-83D7-4756-84A2-735E020EB935}" destId="{3D8D76FD-CB54-431B-844A-2E3B2462A4D0}" srcOrd="1" destOrd="0" presId="urn:microsoft.com/office/officeart/2005/8/layout/hierarchy1"/>
    <dgm:cxn modelId="{7C74C537-7C59-435B-87C8-E52D66A9AF7C}" type="presParOf" srcId="{68D459F9-CE46-426E-8C14-C494A5BA20B8}" destId="{4C10BB7D-7B1C-444F-9472-6E6E4416BB1B}" srcOrd="1" destOrd="0" presId="urn:microsoft.com/office/officeart/2005/8/layout/hierarchy1"/>
    <dgm:cxn modelId="{E02C0D6B-7B93-44AB-B26C-F636C58250AF}" type="presParOf" srcId="{92153132-2FF5-42A7-BE3E-AC1944EDA727}" destId="{71E8CFDB-927E-434F-8A51-5A3BD4DB7C28}" srcOrd="4" destOrd="0" presId="urn:microsoft.com/office/officeart/2005/8/layout/hierarchy1"/>
    <dgm:cxn modelId="{172474C1-9316-43F0-B567-1EC83B64C6D8}" type="presParOf" srcId="{92153132-2FF5-42A7-BE3E-AC1944EDA727}" destId="{7CD6BBF0-054D-49E9-B3C5-439E11FD38AC}" srcOrd="5" destOrd="0" presId="urn:microsoft.com/office/officeart/2005/8/layout/hierarchy1"/>
    <dgm:cxn modelId="{C7E92B11-FF16-48E4-87C1-EB1F96B42ADD}" type="presParOf" srcId="{7CD6BBF0-054D-49E9-B3C5-439E11FD38AC}" destId="{DCDBDAF5-EB1D-4955-B69B-23988FA08D20}" srcOrd="0" destOrd="0" presId="urn:microsoft.com/office/officeart/2005/8/layout/hierarchy1"/>
    <dgm:cxn modelId="{2923D2E6-D5EE-45BF-9DC4-27180E98AFEB}" type="presParOf" srcId="{DCDBDAF5-EB1D-4955-B69B-23988FA08D20}" destId="{3A550A51-CEF9-4865-93E8-B4FDE8A44AC6}" srcOrd="0" destOrd="0" presId="urn:microsoft.com/office/officeart/2005/8/layout/hierarchy1"/>
    <dgm:cxn modelId="{C822A5BC-F97D-43E5-9B0C-02E2F92AEF9D}" type="presParOf" srcId="{DCDBDAF5-EB1D-4955-B69B-23988FA08D20}" destId="{95674E03-A6AB-429C-B54A-9195D265104E}" srcOrd="1" destOrd="0" presId="urn:microsoft.com/office/officeart/2005/8/layout/hierarchy1"/>
    <dgm:cxn modelId="{1A1F5836-44CF-41F0-AFA1-911C1669EA2D}" type="presParOf" srcId="{7CD6BBF0-054D-49E9-B3C5-439E11FD38AC}" destId="{D33FB1FE-B710-40E7-81C7-93E7382BC5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E8CFDB-927E-434F-8A51-5A3BD4DB7C28}">
      <dsp:nvSpPr>
        <dsp:cNvPr id="0" name=""/>
        <dsp:cNvSpPr/>
      </dsp:nvSpPr>
      <dsp:spPr>
        <a:xfrm>
          <a:off x="4207668" y="1778759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221"/>
              </a:lnTo>
              <a:lnTo>
                <a:pt x="2986087" y="484221"/>
              </a:lnTo>
              <a:lnTo>
                <a:pt x="2986087" y="710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9882C-EF4E-42AE-8496-08A995F670EA}">
      <dsp:nvSpPr>
        <dsp:cNvPr id="0" name=""/>
        <dsp:cNvSpPr/>
      </dsp:nvSpPr>
      <dsp:spPr>
        <a:xfrm>
          <a:off x="4161948" y="1778759"/>
          <a:ext cx="91440" cy="7105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78640-D56E-4BD4-8C60-F3A75789544E}">
      <dsp:nvSpPr>
        <dsp:cNvPr id="0" name=""/>
        <dsp:cNvSpPr/>
      </dsp:nvSpPr>
      <dsp:spPr>
        <a:xfrm>
          <a:off x="1221581" y="1778759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2986087" y="0"/>
              </a:moveTo>
              <a:lnTo>
                <a:pt x="2986087" y="484221"/>
              </a:lnTo>
              <a:lnTo>
                <a:pt x="0" y="484221"/>
              </a:lnTo>
              <a:lnTo>
                <a:pt x="0" y="710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4AA60-0529-40AD-8EAC-BE89A3428CB4}">
      <dsp:nvSpPr>
        <dsp:cNvPr id="0" name=""/>
        <dsp:cNvSpPr/>
      </dsp:nvSpPr>
      <dsp:spPr>
        <a:xfrm>
          <a:off x="2986087" y="227351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FCB59-BF14-4394-A18C-A13DC5DA019F}">
      <dsp:nvSpPr>
        <dsp:cNvPr id="0" name=""/>
        <dsp:cNvSpPr/>
      </dsp:nvSpPr>
      <dsp:spPr>
        <a:xfrm>
          <a:off x="3257550" y="485240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Класс Земноводные</a:t>
          </a:r>
          <a:endParaRPr lang="ru-RU" sz="2600" kern="1200" dirty="0"/>
        </a:p>
      </dsp:txBody>
      <dsp:txXfrm>
        <a:off x="3257550" y="485240"/>
        <a:ext cx="2443162" cy="1551408"/>
      </dsp:txXfrm>
    </dsp:sp>
    <dsp:sp modelId="{BE468FC7-F7A6-4DD5-8B99-96A5658C86D1}">
      <dsp:nvSpPr>
        <dsp:cNvPr id="0" name=""/>
        <dsp:cNvSpPr/>
      </dsp:nvSpPr>
      <dsp:spPr>
        <a:xfrm>
          <a:off x="0" y="2489312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B8DA2-733D-484A-9CC3-B03575C9CD75}">
      <dsp:nvSpPr>
        <dsp:cNvPr id="0" name=""/>
        <dsp:cNvSpPr/>
      </dsp:nvSpPr>
      <dsp:spPr>
        <a:xfrm>
          <a:off x="271462" y="2747202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Отряд Безногие</a:t>
          </a:r>
          <a:endParaRPr lang="ru-RU" sz="2600" kern="1200" dirty="0"/>
        </a:p>
      </dsp:txBody>
      <dsp:txXfrm>
        <a:off x="271462" y="2747202"/>
        <a:ext cx="2443162" cy="1551408"/>
      </dsp:txXfrm>
    </dsp:sp>
    <dsp:sp modelId="{5F5EE686-7615-4461-98B9-A31F9BBBE923}">
      <dsp:nvSpPr>
        <dsp:cNvPr id="0" name=""/>
        <dsp:cNvSpPr/>
      </dsp:nvSpPr>
      <dsp:spPr>
        <a:xfrm>
          <a:off x="2986087" y="2489312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D76FD-CB54-431B-844A-2E3B2462A4D0}">
      <dsp:nvSpPr>
        <dsp:cNvPr id="0" name=""/>
        <dsp:cNvSpPr/>
      </dsp:nvSpPr>
      <dsp:spPr>
        <a:xfrm>
          <a:off x="3257550" y="2747202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Отряд Бесхвостые</a:t>
          </a:r>
          <a:endParaRPr lang="ru-RU" sz="2600" kern="1200" dirty="0"/>
        </a:p>
      </dsp:txBody>
      <dsp:txXfrm>
        <a:off x="3257550" y="2747202"/>
        <a:ext cx="2443162" cy="1551408"/>
      </dsp:txXfrm>
    </dsp:sp>
    <dsp:sp modelId="{3A550A51-CEF9-4865-93E8-B4FDE8A44AC6}">
      <dsp:nvSpPr>
        <dsp:cNvPr id="0" name=""/>
        <dsp:cNvSpPr/>
      </dsp:nvSpPr>
      <dsp:spPr>
        <a:xfrm>
          <a:off x="5972175" y="2489312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74E03-A6AB-429C-B54A-9195D265104E}">
      <dsp:nvSpPr>
        <dsp:cNvPr id="0" name=""/>
        <dsp:cNvSpPr/>
      </dsp:nvSpPr>
      <dsp:spPr>
        <a:xfrm>
          <a:off x="6243637" y="2747202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Отряд Хвостатые</a:t>
          </a:r>
          <a:endParaRPr lang="ru-RU" sz="2600" kern="1200" dirty="0"/>
        </a:p>
      </dsp:txBody>
      <dsp:txXfrm>
        <a:off x="6243637" y="2747202"/>
        <a:ext cx="2443162" cy="1551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97A0D3-BA9A-47D6-8B6F-B656C169B98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D87E97-DE2F-410D-971A-880853DF83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Тип хордовые. Подтип черепные. Класс земноводные (амфибии).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МБОУ СОШ №35 г.Казани</a:t>
            </a:r>
          </a:p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учитель биологии </a:t>
            </a:r>
            <a:r>
              <a:rPr lang="ru-RU" smtClean="0"/>
              <a:t>1 </a:t>
            </a:r>
            <a:r>
              <a:rPr lang="ru-RU" smtClean="0"/>
              <a:t>квалификационной </a:t>
            </a:r>
            <a:r>
              <a:rPr lang="ru-RU" dirty="0" smtClean="0"/>
              <a:t>категории</a:t>
            </a:r>
          </a:p>
          <a:p>
            <a:r>
              <a:rPr lang="ru-RU" dirty="0" smtClean="0"/>
              <a:t>Сапарова К.И.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98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686800" cy="838200"/>
          </a:xfrm>
        </p:spPr>
        <p:txBody>
          <a:bodyPr/>
          <a:lstStyle/>
          <a:p>
            <a:r>
              <a:rPr lang="ru-RU" dirty="0" smtClean="0"/>
              <a:t>Внутреннее строение лягушки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86800" cy="583527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Скелет:</a:t>
            </a:r>
          </a:p>
          <a:p>
            <a:r>
              <a:rPr lang="ru-RU" dirty="0" smtClean="0"/>
              <a:t>Череп</a:t>
            </a:r>
          </a:p>
          <a:p>
            <a:r>
              <a:rPr lang="ru-RU" dirty="0" smtClean="0"/>
              <a:t>Осевой скелет (позвоночник): 4 отдела (шейный, туловищный, крестцовый, хвостовой) от 7-200 позвонков;</a:t>
            </a:r>
          </a:p>
          <a:p>
            <a:r>
              <a:rPr lang="ru-RU" dirty="0" smtClean="0"/>
              <a:t>Скелет парных конечностей: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верхние: пояс конечностей (лопатки, ключицы, вороньи кости), конечности (плечевая, локтевая и лучевая, запястье, </a:t>
            </a:r>
            <a:r>
              <a:rPr lang="ru-RU" dirty="0" err="1" smtClean="0"/>
              <a:t>пястье</a:t>
            </a:r>
            <a:r>
              <a:rPr lang="ru-RU" dirty="0" smtClean="0"/>
              <a:t>, фаланги);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Нижние: пояс конечностей (подвздошные, седалищные и лобковые), конечности (большая и малая берцовые, предплюсна, плюсна и фаланги)</a:t>
            </a:r>
          </a:p>
        </p:txBody>
      </p:sp>
    </p:spTree>
    <p:extLst>
      <p:ext uri="{BB962C8B-B14F-4D97-AF65-F5344CB8AC3E}">
        <p14:creationId xmlns="" xmlns:p14="http://schemas.microsoft.com/office/powerpoint/2010/main" val="37514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2. Нервная система: 5 отделов (передний мозг – 2 полушария, промежуточный, мозжечок, продолговатый, средний), 10 пар головных нервов, спинномозговые нервы.</a:t>
            </a:r>
          </a:p>
          <a:p>
            <a:pPr marL="0" indent="0">
              <a:buNone/>
            </a:pPr>
            <a:r>
              <a:rPr lang="ru-RU" dirty="0" smtClean="0"/>
              <a:t>3. Органы чувств: </a:t>
            </a:r>
          </a:p>
          <a:p>
            <a:r>
              <a:rPr lang="ru-RU" dirty="0" smtClean="0"/>
              <a:t>Глаза (появляются подвижные веки)</a:t>
            </a:r>
          </a:p>
          <a:p>
            <a:r>
              <a:rPr lang="ru-RU" dirty="0" smtClean="0"/>
              <a:t>Обоняние (ноздри и </a:t>
            </a:r>
            <a:r>
              <a:rPr lang="ru-RU" dirty="0" err="1" smtClean="0"/>
              <a:t>ротоглоточная</a:t>
            </a:r>
            <a:r>
              <a:rPr lang="ru-RU" dirty="0" smtClean="0"/>
              <a:t> полость)</a:t>
            </a:r>
          </a:p>
          <a:p>
            <a:r>
              <a:rPr lang="ru-RU" dirty="0" smtClean="0"/>
              <a:t>Слух (среднее ухо)</a:t>
            </a:r>
          </a:p>
          <a:p>
            <a:r>
              <a:rPr lang="ru-RU" dirty="0" smtClean="0"/>
              <a:t>Осязание (кожа, у головастиков – боковая линия)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87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 Кровеносная система: </a:t>
            </a:r>
          </a:p>
          <a:p>
            <a:r>
              <a:rPr lang="ru-RU" dirty="0" err="1" smtClean="0"/>
              <a:t>Трехкамерное</a:t>
            </a:r>
            <a:r>
              <a:rPr lang="ru-RU" dirty="0" smtClean="0"/>
              <a:t> сердце (2 предсердия, 1 желудочек, кровь смешанная)</a:t>
            </a:r>
          </a:p>
          <a:p>
            <a:r>
              <a:rPr lang="ru-RU" dirty="0" smtClean="0"/>
              <a:t>Два круга кровообращения.</a:t>
            </a:r>
          </a:p>
          <a:p>
            <a:pPr marL="0" indent="0">
              <a:buNone/>
            </a:pPr>
            <a:r>
              <a:rPr lang="ru-RU" dirty="0" smtClean="0"/>
              <a:t>Головастики похожи на рыб (двухкамерное сердце, 1 круг кровообращения)</a:t>
            </a:r>
          </a:p>
          <a:p>
            <a:pPr marL="0" indent="0">
              <a:buNone/>
            </a:pPr>
            <a:r>
              <a:rPr lang="ru-RU" dirty="0" smtClean="0"/>
              <a:t>4. Дыхание кожно-легочное</a:t>
            </a:r>
          </a:p>
          <a:p>
            <a:pPr marL="0" indent="0">
              <a:buNone/>
            </a:pPr>
            <a:r>
              <a:rPr lang="ru-RU" dirty="0" smtClean="0"/>
              <a:t>5. Пищеварение (появляется клоака)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06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6. Оплодотворение наружное</a:t>
            </a:r>
          </a:p>
          <a:p>
            <a:pPr marL="0" indent="0">
              <a:buNone/>
            </a:pPr>
            <a:r>
              <a:rPr lang="ru-RU" dirty="0" smtClean="0"/>
              <a:t>7. Выделительная система (красно-бурые почки-клоака-мочевой пузырь-клоака)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613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944697080"/>
              </p:ext>
            </p:extLst>
          </p:nvPr>
        </p:nvGraphicFramePr>
        <p:xfrm>
          <a:off x="304800" y="1600200"/>
          <a:ext cx="80836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096"/>
                <a:gridCol w="2592288"/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Название отряда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Особенности строения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Представители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Безногие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Бесхвостые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Хвостатые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097" marR="45097"/>
                </a:tc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5536" y="3212976"/>
            <a:ext cx="7128792" cy="30243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Параграф 24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Конспект выучить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Таблицу заполнить 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91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4191000" cy="275907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4343400" cy="2895600"/>
          </a:xfrm>
        </p:spPr>
      </p:pic>
    </p:spTree>
    <p:extLst>
      <p:ext uri="{BB962C8B-B14F-4D97-AF65-F5344CB8AC3E}">
        <p14:creationId xmlns="" xmlns:p14="http://schemas.microsoft.com/office/powerpoint/2010/main" val="277204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4191000" cy="284389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56992"/>
            <a:ext cx="4541414" cy="2664296"/>
          </a:xfrm>
        </p:spPr>
      </p:pic>
    </p:spTree>
    <p:extLst>
      <p:ext uri="{BB962C8B-B14F-4D97-AF65-F5344CB8AC3E}">
        <p14:creationId xmlns="" xmlns:p14="http://schemas.microsoft.com/office/powerpoint/2010/main" val="14746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3895515" cy="2592288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717032"/>
            <a:ext cx="4490118" cy="2376264"/>
          </a:xfrm>
        </p:spPr>
      </p:pic>
    </p:spTree>
    <p:extLst>
      <p:ext uri="{BB962C8B-B14F-4D97-AF65-F5344CB8AC3E}">
        <p14:creationId xmlns="" xmlns:p14="http://schemas.microsoft.com/office/powerpoint/2010/main" val="6886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земноводные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5400" dirty="0" smtClean="0"/>
              <a:t>Размножение и развитие рыбообразной личинки в воде</a:t>
            </a:r>
          </a:p>
          <a:p>
            <a:pPr>
              <a:buFontTx/>
              <a:buChar char="-"/>
            </a:pPr>
            <a:r>
              <a:rPr lang="ru-RU" sz="5400" dirty="0" smtClean="0"/>
              <a:t>2000 видов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30062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287169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773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Внешнее строение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325" y="1554163"/>
            <a:ext cx="5883750" cy="4525962"/>
          </a:xfrm>
        </p:spPr>
      </p:pic>
    </p:spTree>
    <p:extLst>
      <p:ext uri="{BB962C8B-B14F-4D97-AF65-F5344CB8AC3E}">
        <p14:creationId xmlns="" xmlns:p14="http://schemas.microsoft.com/office/powerpoint/2010/main" val="6974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Внешнее строение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3600" dirty="0" smtClean="0"/>
              <a:t>Туловище удлиненное (хвостатые),укороченное (бесхвостые), червеобразное (безногие);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Кожа тонкая, покрыта слизью (слизистые многоклеточные железы) – защита, газообмен;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При наличии конечностей – развиты сравнительно слабо, имеются перепонки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00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Внутреннее строение земноводных на примере лягушки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12776"/>
            <a:ext cx="5760640" cy="345291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25144"/>
            <a:ext cx="4343400" cy="2009370"/>
          </a:xfrm>
        </p:spPr>
      </p:pic>
    </p:spTree>
    <p:extLst>
      <p:ext uri="{BB962C8B-B14F-4D97-AF65-F5344CB8AC3E}">
        <p14:creationId xmlns="" xmlns:p14="http://schemas.microsoft.com/office/powerpoint/2010/main" val="22134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182</TotalTime>
  <Words>310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Тип хордовые. Подтип черепные. Класс земноводные (амфибии).</vt:lpstr>
      <vt:lpstr>Слайд 2</vt:lpstr>
      <vt:lpstr>Слайд 3</vt:lpstr>
      <vt:lpstr>Слайд 4</vt:lpstr>
      <vt:lpstr>земноводные</vt:lpstr>
      <vt:lpstr>классификация</vt:lpstr>
      <vt:lpstr>Внешнее строение</vt:lpstr>
      <vt:lpstr>Внешнее строение</vt:lpstr>
      <vt:lpstr>Внутреннее строение земноводных на примере лягушки</vt:lpstr>
      <vt:lpstr>Внутреннее строение лягушки</vt:lpstr>
      <vt:lpstr>Слайд 11</vt:lpstr>
      <vt:lpstr>Слайд 12</vt:lpstr>
      <vt:lpstr>Слайд 13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хордовые. Подтип черепные. Класс земноводные (амфибии).</dc:title>
  <dc:creator>Admin</dc:creator>
  <cp:lastModifiedBy>Ксения</cp:lastModifiedBy>
  <cp:revision>11</cp:revision>
  <dcterms:created xsi:type="dcterms:W3CDTF">2015-12-03T06:07:20Z</dcterms:created>
  <dcterms:modified xsi:type="dcterms:W3CDTF">2016-01-10T14:43:53Z</dcterms:modified>
</cp:coreProperties>
</file>