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7" r:id="rId2"/>
    <p:sldId id="258" r:id="rId3"/>
    <p:sldId id="259" r:id="rId4"/>
    <p:sldId id="256" r:id="rId5"/>
    <p:sldId id="260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5E676-86A0-49AD-8CD1-D8639749615D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25680-6948-4648-86A1-21A7C6A3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25680-6948-4648-86A1-21A7C6A390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apatity.fio.ru/projects/pr521/images/ushenic.gif" TargetMode="Externa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dbook.ru/foto/displayimage.php?album=8&amp;pos=5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22&#1084;&#1072;&#1088;&#1090;&#1072;%202011&#1075;\&#1042;&#1086;&#1079;&#1074;&#1088;&#1072;&#1097;&#1077;&#1085;&#1080;&#1077;%20&#1085;&#1072;&#1076;&#1077;&#1078;&#1076;&#1099;.mp3" TargetMode="External"/><Relationship Id="rId6" Type="http://schemas.openxmlformats.org/officeDocument/2006/relationships/image" Target="../media/image10.gif"/><Relationship Id="rId11" Type="http://schemas.openxmlformats.org/officeDocument/2006/relationships/image" Target="../media/image14.gif"/><Relationship Id="rId5" Type="http://schemas.openxmlformats.org/officeDocument/2006/relationships/image" Target="../media/image9.jpeg"/><Relationship Id="rId10" Type="http://schemas.openxmlformats.org/officeDocument/2006/relationships/image" Target="../media/image13.gif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14875"/>
            <a:ext cx="7772400" cy="1071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                     ( урок в 10 классе)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1385620">
            <a:off x="409334" y="1711905"/>
            <a:ext cx="8422069" cy="2554545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i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Комплексный анализ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Рефлексия 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i="1" dirty="0" smtClean="0"/>
              <a:t>Сегодня мне на уроке было интересно (неинтересно), потому что… 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i="1" dirty="0" smtClean="0"/>
              <a:t>Мне было легко (трудно), так как… 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i="1" dirty="0" smtClean="0"/>
              <a:t>Работа в группах помогает… </a:t>
            </a:r>
          </a:p>
          <a:p>
            <a:pPr lvl="0">
              <a:buFont typeface="Wingdings" pitchFamily="2" charset="2"/>
              <a:buChar char="Ø"/>
            </a:pPr>
            <a:r>
              <a:rPr lang="ru-RU" sz="3600" i="1" dirty="0" smtClean="0"/>
              <a:t>Сегодняшний урок помог мне…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504238" cy="45720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Используя  материал урока, написать сочинение - рассуждение на тему</a:t>
            </a:r>
          </a:p>
          <a:p>
            <a:pPr marL="274320" indent="-274320">
              <a:buNone/>
              <a:defRPr/>
            </a:pP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Природа милостей полна, когда ты в ней, а не над нею…»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4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048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46086" name="Picture 6" descr="http://www.apatity.fio.ru/projects/pr521/images/ushenic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8600" y="3581400"/>
            <a:ext cx="2133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2362200" y="285750"/>
            <a:ext cx="6553200" cy="4286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СПАСИБО </a:t>
            </a:r>
          </a:p>
          <a:p>
            <a:r>
              <a:rPr lang="ru-RU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ЗА СОТРУДНИЧЕСТВО!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1" y="228600"/>
            <a:ext cx="683579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</a:rPr>
              <a:t>Эпиграф  к  уроку</a:t>
            </a:r>
            <a:endParaRPr lang="ru-RU" sz="44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928802"/>
            <a:ext cx="6072186" cy="4286280"/>
          </a:xfrm>
        </p:spPr>
        <p:txBody>
          <a:bodyPr>
            <a:noAutofit/>
          </a:bodyPr>
          <a:lstStyle/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i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Природа милостей полна, когда ты в ней, а не над нею…</a:t>
            </a:r>
          </a:p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i="1" dirty="0" smtClean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В.Носков </a:t>
            </a:r>
            <a:endParaRPr lang="ru-RU" sz="4800" i="1" dirty="0">
              <a:solidFill>
                <a:schemeClr val="accent1">
                  <a:lumMod val="50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285884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Верзаков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 Николай Иванович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                 ( 1932  -  2000г.)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 descr="G:\Мои рисунки\1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72132" y="1857364"/>
            <a:ext cx="3357586" cy="4357718"/>
          </a:xfrm>
          <a:prstGeom prst="rect">
            <a:avLst/>
          </a:prstGeom>
          <a:noFill/>
        </p:spPr>
      </p:pic>
      <p:pic>
        <p:nvPicPr>
          <p:cNvPr id="1026" name="Picture 2" descr="G:\Мои рисунки\1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857364"/>
            <a:ext cx="457203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60" cy="14049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28802"/>
            <a:ext cx="7772400" cy="392909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гЕнт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баловАть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бАнты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гналАсь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завИдно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кУхонный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молЯщий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мусоропровОд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облегчИть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принУдить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созЫв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столЯр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танцОвщица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фенОмен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христианИн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04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</a:rPr>
              <a:t>Орфоэпическая разминка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472518" cy="6470548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i="1" dirty="0" smtClean="0"/>
              <a:t>1)Белая почуяла беспокойство ещё при подходе к логову.2) Пахло табаком и дёгтем, значит, был Человек. 3) Это понял и </a:t>
            </a:r>
            <a:r>
              <a:rPr lang="ru-RU" sz="2900" b="1" i="1" dirty="0" err="1" smtClean="0"/>
              <a:t>Карнаухий</a:t>
            </a:r>
            <a:r>
              <a:rPr lang="ru-RU" sz="2900" b="1" i="1" dirty="0" smtClean="0"/>
              <a:t>: шерсть на его загривке поднялась. 4) Волки осторожно подошли с разных сторон, на пятачке, против обыкновения, их никто не встретил. 5) Белая сунула морду в устье норы: волчат не было. 6) Обежала кругом, нашла след, спустилась к Берёзовке. 7) След вывел на дорогу. 8) Здесь Человек останавливался: на дороге валялся  обрывок газеты и горелая спичка. 9)Помятая трава, на которой лежал мешок, хранила запах логова. 10) Дома Белая залезла в пустую нору с остывающим запахом жилья. 11) Из </a:t>
            </a:r>
            <a:r>
              <a:rPr lang="ru-RU" sz="2900" b="1" i="1" dirty="0" err="1" smtClean="0"/>
              <a:t>отнорка</a:t>
            </a:r>
            <a:r>
              <a:rPr lang="ru-RU" sz="2900" b="1" i="1" dirty="0" smtClean="0"/>
              <a:t> вдруг дошёл голос волчонка 12) Она узнала </a:t>
            </a:r>
            <a:r>
              <a:rPr lang="ru-RU" sz="2900" b="1" i="1" dirty="0" err="1" smtClean="0"/>
              <a:t>Ак</a:t>
            </a:r>
            <a:r>
              <a:rPr lang="ru-RU" sz="2900" b="1" i="1" dirty="0" smtClean="0"/>
              <a:t> – Буре и позвала. 12) Послышался шорох, в </a:t>
            </a:r>
            <a:r>
              <a:rPr lang="ru-RU" sz="2900" b="1" i="1" dirty="0" err="1" smtClean="0"/>
              <a:t>отнорке</a:t>
            </a:r>
            <a:r>
              <a:rPr lang="ru-RU" sz="2900" b="1" i="1" dirty="0" smtClean="0"/>
              <a:t> показалась ушастая голова. 13) Волчонок лизнул её в нос и вылез за ней на пятачок, щурясь от яркого света. 14)Она прихватила его пастью поперек и побежала прочь от Барсучьей норы, в верховья речки, в моховое болото, отрезанное от Березовки широким рукавом топи с единственным  лазом  туда, замкнутым черноталом. 15) В сухом  болоте она обтоптала место под кривой сосной, опустила волчонка в мох и легла рядом.16) </a:t>
            </a:r>
            <a:r>
              <a:rPr lang="ru-RU" sz="2900" b="1" i="1" dirty="0" err="1" smtClean="0"/>
              <a:t>Карнаухий</a:t>
            </a:r>
            <a:r>
              <a:rPr lang="ru-RU" sz="2900" b="1" i="1" dirty="0" smtClean="0"/>
              <a:t> отошёл в сторону и прислушался. 17) Ни единого звука не поймал он, кроме </a:t>
            </a:r>
            <a:r>
              <a:rPr lang="ru-RU" sz="2900" b="1" i="1" dirty="0" err="1" smtClean="0"/>
              <a:t>вспархивания</a:t>
            </a:r>
            <a:r>
              <a:rPr lang="ru-RU" sz="2900" b="1" i="1" dirty="0" smtClean="0"/>
              <a:t> крохотной птички – </a:t>
            </a:r>
            <a:r>
              <a:rPr lang="ru-RU" sz="2900" b="1" i="1" dirty="0" err="1" smtClean="0"/>
              <a:t>гренадёрки</a:t>
            </a:r>
            <a:r>
              <a:rPr lang="ru-RU" sz="2900" b="1" i="1" dirty="0" smtClean="0"/>
              <a:t>, промышляющей корм себе в кроне дерева, да комариного писка.18)Человек нарушил Закон добрососедства, и он потерял обратную силу. 19) Связь с Барсучьей норой оборвалась. 20) И ничто теперь не удерживало, не заставляло обходить жилище Человека. 21) Белая прямиком отправилась к кордону  и повела Карнаухова за собой.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88" y="263525"/>
            <a:ext cx="8429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4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Самостоятельная работа</a:t>
            </a:r>
          </a:p>
          <a:p>
            <a:pPr algn="ctr">
              <a:defRPr/>
            </a:pPr>
            <a:r>
              <a:rPr lang="ru-RU" sz="4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(10 минут)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6" descr="думаю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5650" y="3786188"/>
            <a:ext cx="1538288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an00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29225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bd0014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143125"/>
            <a:ext cx="30003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14313"/>
          <a:ext cx="4143373" cy="6072207"/>
        </p:xfrm>
        <a:graphic>
          <a:graphicData uri="http://schemas.openxmlformats.org/drawingml/2006/table">
            <a:tbl>
              <a:tblPr/>
              <a:tblGrid>
                <a:gridCol w="4143373"/>
              </a:tblGrid>
              <a:tr h="6072207">
                <a:tc>
                  <a:txBody>
                    <a:bodyPr/>
                    <a:lstStyle/>
                    <a:p>
                      <a:r>
                        <a:rPr kumimoji="0" lang="ru-RU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1- варианта: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1)Какие слова являются грамматической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основой в предложении</a:t>
                      </a:r>
                      <a:r>
                        <a:rPr kumimoji="0" lang="ru-RU" sz="12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15) В сухом  болоте она обтоптала место под кривой сосной, опустила волчонка в мох и легла рядом.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она обтоптала, опустила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она обтоптала, опустила и легла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она обтоптала место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г) она обтоптала место и легла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2)Укажите верную характеристику предложению 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Белая сунула морду в устье норы: волчат не было.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сложное с бессоюзной и союзной сочинительной связью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сложноподчинённое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сложное бессоюзное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г) простое осложнённое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3)Укажите правильную морфологическую характеристику слова</a:t>
                      </a:r>
                      <a:r>
                        <a:rPr kumimoji="0" lang="ru-RU" sz="12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его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 предложения 3.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наречие           б) предлог             в) притяжательное местоимение            г) личное местоимение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Из предложения 3 выпишите слова, образованные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приставочно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суффиксальным способом 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 Из предложений с 11-13 выпишите все деепричастия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6)  Из предложения 1 выпишите подчинительное словосочетание со связью управление 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0" y="214290"/>
          <a:ext cx="4444345" cy="6072207"/>
        </p:xfrm>
        <a:graphic>
          <a:graphicData uri="http://schemas.openxmlformats.org/drawingml/2006/table">
            <a:tbl>
              <a:tblPr/>
              <a:tblGrid>
                <a:gridCol w="4444345"/>
              </a:tblGrid>
              <a:tr h="6072207">
                <a:tc>
                  <a:txBody>
                    <a:bodyPr/>
                    <a:lstStyle/>
                    <a:p>
                      <a:r>
                        <a:rPr kumimoji="0" lang="ru-RU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2 варианта: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Какие слова являются грамматической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основой в предложении</a:t>
                      </a:r>
                      <a:r>
                        <a:rPr kumimoji="0" lang="ru-RU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20) И ничто теперь не удерживало, не заставляло обходить жилище Человека.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ничто не удерживало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не удерживало, не заставляло обходить жилище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ничто не удерживало, не заставляло обходить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г) ничто не заставляло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2)Укажите верную характеристику предложению </a:t>
                      </a:r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13) Волчонок лизнул её в нос и вылез за ней на пятачок, щурясь от яркого света.</a:t>
                      </a: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сложное с бессоюзной и союзной сочинительной связью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сложноподчинённое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сложное бессоюзное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г) простое осложнённое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3)Укажите правильную морфологическую характеристику слова </a:t>
                      </a:r>
                      <a:r>
                        <a:rPr kumimoji="0" lang="ru-RU" sz="12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ничто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предложении 20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наречие      б) имя существительное     в) краткое прилагательное           г) отрицательное местоимение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Из предложения 12 выпишите слова, образованные </a:t>
                      </a:r>
                      <a:r>
                        <a:rPr kumimoji="0"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приставочно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суффиксальным способом  </a:t>
                      </a:r>
                    </a:p>
                    <a:p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Из предложений с 14-17 выпишите все причастия </a:t>
                      </a:r>
                    </a:p>
                    <a:p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6)Из предложения 19 выпишите подчинительное словосочетание со связью согласование;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034337" cy="857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Самопроверка и </a:t>
            </a:r>
            <a:r>
              <a:rPr lang="ru-RU" sz="3600" b="1" i="1" dirty="0" err="1" smtClean="0">
                <a:solidFill>
                  <a:schemeClr val="accent1">
                    <a:lumMod val="50000"/>
                  </a:schemeClr>
                </a:solidFill>
              </a:rPr>
              <a:t>самооценивание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500174"/>
            <a:ext cx="4038600" cy="475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    Ответы 1-го варианта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 – б;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 –в;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 –в;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4 - загривке;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5 - щурясь;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 – почуяла беспокойство;</a:t>
            </a:r>
          </a:p>
        </p:txBody>
      </p:sp>
      <p:sp>
        <p:nvSpPr>
          <p:cNvPr id="2560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Ответы 2 –ого варианта: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 – в;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 – г;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 – г;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 – послышался, показался;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 – отрезанное, замкнутым;</a:t>
            </a:r>
          </a:p>
          <a:p>
            <a:pPr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6 – с Барсучьей норой;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/>
              <a:t>Музыкальная минутка</a:t>
            </a:r>
            <a:endParaRPr lang="ru-RU" sz="4400" i="1" dirty="0"/>
          </a:p>
        </p:txBody>
      </p:sp>
      <p:pic>
        <p:nvPicPr>
          <p:cNvPr id="1026" name="Picture 2" descr="G:\Мои рисунки\у 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7992" y="3929066"/>
            <a:ext cx="3519191" cy="2651124"/>
          </a:xfrm>
          <a:prstGeom prst="rect">
            <a:avLst/>
          </a:prstGeom>
          <a:noFill/>
        </p:spPr>
      </p:pic>
      <p:pic>
        <p:nvPicPr>
          <p:cNvPr id="1027" name="Picture 3" descr="G:\Мои рисунки\у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14686"/>
            <a:ext cx="3357554" cy="3262314"/>
          </a:xfrm>
          <a:prstGeom prst="rect">
            <a:avLst/>
          </a:prstGeom>
          <a:noFill/>
        </p:spPr>
      </p:pic>
      <p:pic>
        <p:nvPicPr>
          <p:cNvPr id="11" name="Picture 8" descr="B_Fly1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1214422"/>
            <a:ext cx="22320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 descr="r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5072074"/>
            <a:ext cx="1800225" cy="1492250"/>
          </a:xfrm>
          <a:prstGeom prst="rect">
            <a:avLst/>
          </a:prstGeom>
          <a:noFill/>
        </p:spPr>
      </p:pic>
      <p:pic>
        <p:nvPicPr>
          <p:cNvPr id="14" name="Picture 5" descr="ir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12" y="1214422"/>
            <a:ext cx="3095625" cy="3024188"/>
          </a:xfrm>
          <a:prstGeom prst="rect">
            <a:avLst/>
          </a:prstGeom>
          <a:noFill/>
        </p:spPr>
      </p:pic>
      <p:pic>
        <p:nvPicPr>
          <p:cNvPr id="15" name="Picture 12" descr="b1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346" y="1285860"/>
            <a:ext cx="1974886" cy="1974886"/>
          </a:xfrm>
          <a:prstGeom prst="rect">
            <a:avLst/>
          </a:prstGeom>
          <a:noFill/>
        </p:spPr>
      </p:pic>
      <p:pic>
        <p:nvPicPr>
          <p:cNvPr id="16" name="Picture 6" descr="5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14744" y="4714884"/>
            <a:ext cx="1655763" cy="1655763"/>
          </a:xfrm>
          <a:prstGeom prst="rect">
            <a:avLst/>
          </a:prstGeom>
          <a:noFill/>
        </p:spPr>
      </p:pic>
      <p:pic>
        <p:nvPicPr>
          <p:cNvPr id="10" name="Возвращение надежд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/>
          <a:stretch>
            <a:fillRect/>
          </a:stretch>
        </p:blipFill>
        <p:spPr>
          <a:xfrm>
            <a:off x="8429652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7246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637</Words>
  <Application>Microsoft Office PowerPoint</Application>
  <PresentationFormat>Экран (4:3)</PresentationFormat>
  <Paragraphs>79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                    ( урок в 10 классе)</vt:lpstr>
      <vt:lpstr>Эпиграф  к  уроку</vt:lpstr>
      <vt:lpstr>Верзаков  Николай Иванович                   ( 1932  -  2000г.)</vt:lpstr>
      <vt:lpstr>Слайд 4</vt:lpstr>
      <vt:lpstr>Слайд 5</vt:lpstr>
      <vt:lpstr>Слайд 6</vt:lpstr>
      <vt:lpstr>Слайд 7</vt:lpstr>
      <vt:lpstr>Самопроверка и самооценивание. </vt:lpstr>
      <vt:lpstr>Музыкальная минутка</vt:lpstr>
      <vt:lpstr>                    Рефлексия </vt:lpstr>
      <vt:lpstr>Домашнее задание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 урок в 10 классе)</dc:title>
  <dc:creator>Майкова</dc:creator>
  <cp:lastModifiedBy>школа</cp:lastModifiedBy>
  <cp:revision>17</cp:revision>
  <dcterms:created xsi:type="dcterms:W3CDTF">2011-03-20T09:36:19Z</dcterms:created>
  <dcterms:modified xsi:type="dcterms:W3CDTF">2011-03-21T09:05:26Z</dcterms:modified>
</cp:coreProperties>
</file>